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8" r:id="rId11"/>
    <p:sldId id="266" r:id="rId12"/>
    <p:sldId id="264" r:id="rId13"/>
    <p:sldId id="267" r:id="rId14"/>
    <p:sldId id="269" r:id="rId15"/>
  </p:sldIdLst>
  <p:sldSz cx="12192000" cy="6858000"/>
  <p:notesSz cx="6858000" cy="9144000"/>
  <p:defaultText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0F7E8C-8650-43BA-9697-E334D44F288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UY"/>
          </a:p>
        </p:txBody>
      </p:sp>
      <p:sp>
        <p:nvSpPr>
          <p:cNvPr id="3" name="Subtítulo 2">
            <a:extLst>
              <a:ext uri="{FF2B5EF4-FFF2-40B4-BE49-F238E27FC236}">
                <a16:creationId xmlns:a16="http://schemas.microsoft.com/office/drawing/2014/main" id="{F5BDF532-ED94-469D-BBC1-550E05176B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UY"/>
          </a:p>
        </p:txBody>
      </p:sp>
      <p:sp>
        <p:nvSpPr>
          <p:cNvPr id="4" name="Marcador de fecha 3">
            <a:extLst>
              <a:ext uri="{FF2B5EF4-FFF2-40B4-BE49-F238E27FC236}">
                <a16:creationId xmlns:a16="http://schemas.microsoft.com/office/drawing/2014/main" id="{11781AEB-8A2A-4B57-ACE3-D062B5DD4E95}"/>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5" name="Marcador de pie de página 4">
            <a:extLst>
              <a:ext uri="{FF2B5EF4-FFF2-40B4-BE49-F238E27FC236}">
                <a16:creationId xmlns:a16="http://schemas.microsoft.com/office/drawing/2014/main" id="{7FCA5B1E-4464-4EDA-8E3F-09057697C268}"/>
              </a:ext>
            </a:extLst>
          </p:cNvPr>
          <p:cNvSpPr>
            <a:spLocks noGrp="1"/>
          </p:cNvSpPr>
          <p:nvPr>
            <p:ph type="ftr" sz="quarter" idx="11"/>
          </p:nvPr>
        </p:nvSpPr>
        <p:spPr/>
        <p:txBody>
          <a:bodyPr/>
          <a:lstStyle/>
          <a:p>
            <a:endParaRPr lang="es-UY"/>
          </a:p>
        </p:txBody>
      </p:sp>
      <p:sp>
        <p:nvSpPr>
          <p:cNvPr id="6" name="Marcador de número de diapositiva 5">
            <a:extLst>
              <a:ext uri="{FF2B5EF4-FFF2-40B4-BE49-F238E27FC236}">
                <a16:creationId xmlns:a16="http://schemas.microsoft.com/office/drawing/2014/main" id="{810BEA27-1B8C-4504-9D71-5F31EDE03CFB}"/>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249517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F7EBB0-1831-40FE-BB95-418D6E505451}"/>
              </a:ext>
            </a:extLst>
          </p:cNvPr>
          <p:cNvSpPr>
            <a:spLocks noGrp="1"/>
          </p:cNvSpPr>
          <p:nvPr>
            <p:ph type="title"/>
          </p:nvPr>
        </p:nvSpPr>
        <p:spPr/>
        <p:txBody>
          <a:bodyPr/>
          <a:lstStyle/>
          <a:p>
            <a:r>
              <a:rPr lang="es-ES"/>
              <a:t>Haga clic para modificar el estilo de título del patrón</a:t>
            </a:r>
            <a:endParaRPr lang="es-UY"/>
          </a:p>
        </p:txBody>
      </p:sp>
      <p:sp>
        <p:nvSpPr>
          <p:cNvPr id="3" name="Marcador de texto vertical 2">
            <a:extLst>
              <a:ext uri="{FF2B5EF4-FFF2-40B4-BE49-F238E27FC236}">
                <a16:creationId xmlns:a16="http://schemas.microsoft.com/office/drawing/2014/main" id="{7587946B-4632-42B9-8BE0-60241E1403A8}"/>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fecha 3">
            <a:extLst>
              <a:ext uri="{FF2B5EF4-FFF2-40B4-BE49-F238E27FC236}">
                <a16:creationId xmlns:a16="http://schemas.microsoft.com/office/drawing/2014/main" id="{C3EABE2B-E947-43C3-8877-A190082A34F5}"/>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5" name="Marcador de pie de página 4">
            <a:extLst>
              <a:ext uri="{FF2B5EF4-FFF2-40B4-BE49-F238E27FC236}">
                <a16:creationId xmlns:a16="http://schemas.microsoft.com/office/drawing/2014/main" id="{4F094036-E4EF-4241-8B21-EDFD63B7A9CC}"/>
              </a:ext>
            </a:extLst>
          </p:cNvPr>
          <p:cNvSpPr>
            <a:spLocks noGrp="1"/>
          </p:cNvSpPr>
          <p:nvPr>
            <p:ph type="ftr" sz="quarter" idx="11"/>
          </p:nvPr>
        </p:nvSpPr>
        <p:spPr/>
        <p:txBody>
          <a:bodyPr/>
          <a:lstStyle/>
          <a:p>
            <a:endParaRPr lang="es-UY"/>
          </a:p>
        </p:txBody>
      </p:sp>
      <p:sp>
        <p:nvSpPr>
          <p:cNvPr id="6" name="Marcador de número de diapositiva 5">
            <a:extLst>
              <a:ext uri="{FF2B5EF4-FFF2-40B4-BE49-F238E27FC236}">
                <a16:creationId xmlns:a16="http://schemas.microsoft.com/office/drawing/2014/main" id="{41E5F89A-77AE-4071-AEC0-3FE0931BD9C0}"/>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482095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0E9245C-30A1-4C71-A50C-0FB4262F21C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UY"/>
          </a:p>
        </p:txBody>
      </p:sp>
      <p:sp>
        <p:nvSpPr>
          <p:cNvPr id="3" name="Marcador de texto vertical 2">
            <a:extLst>
              <a:ext uri="{FF2B5EF4-FFF2-40B4-BE49-F238E27FC236}">
                <a16:creationId xmlns:a16="http://schemas.microsoft.com/office/drawing/2014/main" id="{B3B8DC5C-464C-4552-83FE-50A8F0C65B4A}"/>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fecha 3">
            <a:extLst>
              <a:ext uri="{FF2B5EF4-FFF2-40B4-BE49-F238E27FC236}">
                <a16:creationId xmlns:a16="http://schemas.microsoft.com/office/drawing/2014/main" id="{208C7FBD-514F-4C75-8C14-4235CDEC3AAB}"/>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5" name="Marcador de pie de página 4">
            <a:extLst>
              <a:ext uri="{FF2B5EF4-FFF2-40B4-BE49-F238E27FC236}">
                <a16:creationId xmlns:a16="http://schemas.microsoft.com/office/drawing/2014/main" id="{CD9BEE77-2997-4042-91AD-5CF28E0B5A10}"/>
              </a:ext>
            </a:extLst>
          </p:cNvPr>
          <p:cNvSpPr>
            <a:spLocks noGrp="1"/>
          </p:cNvSpPr>
          <p:nvPr>
            <p:ph type="ftr" sz="quarter" idx="11"/>
          </p:nvPr>
        </p:nvSpPr>
        <p:spPr/>
        <p:txBody>
          <a:bodyPr/>
          <a:lstStyle/>
          <a:p>
            <a:endParaRPr lang="es-UY"/>
          </a:p>
        </p:txBody>
      </p:sp>
      <p:sp>
        <p:nvSpPr>
          <p:cNvPr id="6" name="Marcador de número de diapositiva 5">
            <a:extLst>
              <a:ext uri="{FF2B5EF4-FFF2-40B4-BE49-F238E27FC236}">
                <a16:creationId xmlns:a16="http://schemas.microsoft.com/office/drawing/2014/main" id="{35D6FA2D-1975-459C-B4D6-826676DDB800}"/>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81675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EEC6DA-7EE1-4F92-931B-AE8134DB2F5A}"/>
              </a:ext>
            </a:extLst>
          </p:cNvPr>
          <p:cNvSpPr>
            <a:spLocks noGrp="1"/>
          </p:cNvSpPr>
          <p:nvPr>
            <p:ph type="title"/>
          </p:nvPr>
        </p:nvSpPr>
        <p:spPr/>
        <p:txBody>
          <a:bodyPr/>
          <a:lstStyle/>
          <a:p>
            <a:r>
              <a:rPr lang="es-ES"/>
              <a:t>Haga clic para modificar el estilo de título del patrón</a:t>
            </a:r>
            <a:endParaRPr lang="es-UY"/>
          </a:p>
        </p:txBody>
      </p:sp>
      <p:sp>
        <p:nvSpPr>
          <p:cNvPr id="3" name="Marcador de contenido 2">
            <a:extLst>
              <a:ext uri="{FF2B5EF4-FFF2-40B4-BE49-F238E27FC236}">
                <a16:creationId xmlns:a16="http://schemas.microsoft.com/office/drawing/2014/main" id="{C8B97EA7-7E90-45DC-8563-5E2987BED13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fecha 3">
            <a:extLst>
              <a:ext uri="{FF2B5EF4-FFF2-40B4-BE49-F238E27FC236}">
                <a16:creationId xmlns:a16="http://schemas.microsoft.com/office/drawing/2014/main" id="{D642B87D-5A42-427E-A57E-E7C92404788C}"/>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5" name="Marcador de pie de página 4">
            <a:extLst>
              <a:ext uri="{FF2B5EF4-FFF2-40B4-BE49-F238E27FC236}">
                <a16:creationId xmlns:a16="http://schemas.microsoft.com/office/drawing/2014/main" id="{0E07B73E-7D1C-44F6-8760-08D5451EEB4C}"/>
              </a:ext>
            </a:extLst>
          </p:cNvPr>
          <p:cNvSpPr>
            <a:spLocks noGrp="1"/>
          </p:cNvSpPr>
          <p:nvPr>
            <p:ph type="ftr" sz="quarter" idx="11"/>
          </p:nvPr>
        </p:nvSpPr>
        <p:spPr/>
        <p:txBody>
          <a:bodyPr/>
          <a:lstStyle/>
          <a:p>
            <a:endParaRPr lang="es-UY"/>
          </a:p>
        </p:txBody>
      </p:sp>
      <p:sp>
        <p:nvSpPr>
          <p:cNvPr id="6" name="Marcador de número de diapositiva 5">
            <a:extLst>
              <a:ext uri="{FF2B5EF4-FFF2-40B4-BE49-F238E27FC236}">
                <a16:creationId xmlns:a16="http://schemas.microsoft.com/office/drawing/2014/main" id="{D416F720-1CB1-4BC7-B21D-BA01384A990D}"/>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1155967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F78716-DB5E-4F74-AE7C-DDD06209F6B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UY"/>
          </a:p>
        </p:txBody>
      </p:sp>
      <p:sp>
        <p:nvSpPr>
          <p:cNvPr id="3" name="Marcador de texto 2">
            <a:extLst>
              <a:ext uri="{FF2B5EF4-FFF2-40B4-BE49-F238E27FC236}">
                <a16:creationId xmlns:a16="http://schemas.microsoft.com/office/drawing/2014/main" id="{59C03FE3-C9CC-46E0-B1FA-EC70B0743E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133A3111-CA29-4B7A-9BBB-BB755E0335E7}"/>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5" name="Marcador de pie de página 4">
            <a:extLst>
              <a:ext uri="{FF2B5EF4-FFF2-40B4-BE49-F238E27FC236}">
                <a16:creationId xmlns:a16="http://schemas.microsoft.com/office/drawing/2014/main" id="{A542104A-B4B4-4EE0-BEF3-B2C1D1101764}"/>
              </a:ext>
            </a:extLst>
          </p:cNvPr>
          <p:cNvSpPr>
            <a:spLocks noGrp="1"/>
          </p:cNvSpPr>
          <p:nvPr>
            <p:ph type="ftr" sz="quarter" idx="11"/>
          </p:nvPr>
        </p:nvSpPr>
        <p:spPr/>
        <p:txBody>
          <a:bodyPr/>
          <a:lstStyle/>
          <a:p>
            <a:endParaRPr lang="es-UY"/>
          </a:p>
        </p:txBody>
      </p:sp>
      <p:sp>
        <p:nvSpPr>
          <p:cNvPr id="6" name="Marcador de número de diapositiva 5">
            <a:extLst>
              <a:ext uri="{FF2B5EF4-FFF2-40B4-BE49-F238E27FC236}">
                <a16:creationId xmlns:a16="http://schemas.microsoft.com/office/drawing/2014/main" id="{D476F3E6-3944-4EB3-B57B-07682FEA6D5E}"/>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2162896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1522C9-9A3F-4A0C-81F4-87D3FF7BC279}"/>
              </a:ext>
            </a:extLst>
          </p:cNvPr>
          <p:cNvSpPr>
            <a:spLocks noGrp="1"/>
          </p:cNvSpPr>
          <p:nvPr>
            <p:ph type="title"/>
          </p:nvPr>
        </p:nvSpPr>
        <p:spPr/>
        <p:txBody>
          <a:bodyPr/>
          <a:lstStyle/>
          <a:p>
            <a:r>
              <a:rPr lang="es-ES"/>
              <a:t>Haga clic para modificar el estilo de título del patrón</a:t>
            </a:r>
            <a:endParaRPr lang="es-UY"/>
          </a:p>
        </p:txBody>
      </p:sp>
      <p:sp>
        <p:nvSpPr>
          <p:cNvPr id="3" name="Marcador de contenido 2">
            <a:extLst>
              <a:ext uri="{FF2B5EF4-FFF2-40B4-BE49-F238E27FC236}">
                <a16:creationId xmlns:a16="http://schemas.microsoft.com/office/drawing/2014/main" id="{F54DD4EB-D4EB-4DE4-A48F-A8401184AED5}"/>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contenido 3">
            <a:extLst>
              <a:ext uri="{FF2B5EF4-FFF2-40B4-BE49-F238E27FC236}">
                <a16:creationId xmlns:a16="http://schemas.microsoft.com/office/drawing/2014/main" id="{4B088003-2418-4587-AFCF-70081AF9D37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Marcador de fecha 4">
            <a:extLst>
              <a:ext uri="{FF2B5EF4-FFF2-40B4-BE49-F238E27FC236}">
                <a16:creationId xmlns:a16="http://schemas.microsoft.com/office/drawing/2014/main" id="{2E826735-56F0-4DBB-A540-A7767E4BA8DB}"/>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6" name="Marcador de pie de página 5">
            <a:extLst>
              <a:ext uri="{FF2B5EF4-FFF2-40B4-BE49-F238E27FC236}">
                <a16:creationId xmlns:a16="http://schemas.microsoft.com/office/drawing/2014/main" id="{EFB6EC1E-C5AF-4B45-A3A5-2E1A04BA9C67}"/>
              </a:ext>
            </a:extLst>
          </p:cNvPr>
          <p:cNvSpPr>
            <a:spLocks noGrp="1"/>
          </p:cNvSpPr>
          <p:nvPr>
            <p:ph type="ftr" sz="quarter" idx="11"/>
          </p:nvPr>
        </p:nvSpPr>
        <p:spPr/>
        <p:txBody>
          <a:bodyPr/>
          <a:lstStyle/>
          <a:p>
            <a:endParaRPr lang="es-UY"/>
          </a:p>
        </p:txBody>
      </p:sp>
      <p:sp>
        <p:nvSpPr>
          <p:cNvPr id="7" name="Marcador de número de diapositiva 6">
            <a:extLst>
              <a:ext uri="{FF2B5EF4-FFF2-40B4-BE49-F238E27FC236}">
                <a16:creationId xmlns:a16="http://schemas.microsoft.com/office/drawing/2014/main" id="{C662D50A-9014-4AB6-B210-297248FF8228}"/>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2222514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4C9E02-09AD-49EC-8C8E-6F8E53611DE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UY"/>
          </a:p>
        </p:txBody>
      </p:sp>
      <p:sp>
        <p:nvSpPr>
          <p:cNvPr id="3" name="Marcador de texto 2">
            <a:extLst>
              <a:ext uri="{FF2B5EF4-FFF2-40B4-BE49-F238E27FC236}">
                <a16:creationId xmlns:a16="http://schemas.microsoft.com/office/drawing/2014/main" id="{E2C5CC00-EEC2-420A-BE2D-6382ECD6BF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8E51CE70-AFB5-4DA4-886B-B20F8AAE6D68}"/>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Marcador de texto 4">
            <a:extLst>
              <a:ext uri="{FF2B5EF4-FFF2-40B4-BE49-F238E27FC236}">
                <a16:creationId xmlns:a16="http://schemas.microsoft.com/office/drawing/2014/main" id="{382687D3-6D0F-4E08-B001-13D76F95D7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10509401-027C-47F3-95C3-A8053842DE95}"/>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7" name="Marcador de fecha 6">
            <a:extLst>
              <a:ext uri="{FF2B5EF4-FFF2-40B4-BE49-F238E27FC236}">
                <a16:creationId xmlns:a16="http://schemas.microsoft.com/office/drawing/2014/main" id="{1566A9FC-6D67-4196-A5B3-3715E68626AA}"/>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8" name="Marcador de pie de página 7">
            <a:extLst>
              <a:ext uri="{FF2B5EF4-FFF2-40B4-BE49-F238E27FC236}">
                <a16:creationId xmlns:a16="http://schemas.microsoft.com/office/drawing/2014/main" id="{2FD7B249-EB42-4061-B79E-6F6FA16F3DAE}"/>
              </a:ext>
            </a:extLst>
          </p:cNvPr>
          <p:cNvSpPr>
            <a:spLocks noGrp="1"/>
          </p:cNvSpPr>
          <p:nvPr>
            <p:ph type="ftr" sz="quarter" idx="11"/>
          </p:nvPr>
        </p:nvSpPr>
        <p:spPr/>
        <p:txBody>
          <a:bodyPr/>
          <a:lstStyle/>
          <a:p>
            <a:endParaRPr lang="es-UY"/>
          </a:p>
        </p:txBody>
      </p:sp>
      <p:sp>
        <p:nvSpPr>
          <p:cNvPr id="9" name="Marcador de número de diapositiva 8">
            <a:extLst>
              <a:ext uri="{FF2B5EF4-FFF2-40B4-BE49-F238E27FC236}">
                <a16:creationId xmlns:a16="http://schemas.microsoft.com/office/drawing/2014/main" id="{A07759E3-4C42-4C66-BC55-C55AFF6B8B98}"/>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240850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76258-B09C-43FE-ADA4-49FEFC08C6C7}"/>
              </a:ext>
            </a:extLst>
          </p:cNvPr>
          <p:cNvSpPr>
            <a:spLocks noGrp="1"/>
          </p:cNvSpPr>
          <p:nvPr>
            <p:ph type="title"/>
          </p:nvPr>
        </p:nvSpPr>
        <p:spPr/>
        <p:txBody>
          <a:bodyPr/>
          <a:lstStyle/>
          <a:p>
            <a:r>
              <a:rPr lang="es-ES"/>
              <a:t>Haga clic para modificar el estilo de título del patrón</a:t>
            </a:r>
            <a:endParaRPr lang="es-UY"/>
          </a:p>
        </p:txBody>
      </p:sp>
      <p:sp>
        <p:nvSpPr>
          <p:cNvPr id="3" name="Marcador de fecha 2">
            <a:extLst>
              <a:ext uri="{FF2B5EF4-FFF2-40B4-BE49-F238E27FC236}">
                <a16:creationId xmlns:a16="http://schemas.microsoft.com/office/drawing/2014/main" id="{4F3585D6-78BD-4805-936A-AB4279D4F7F9}"/>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4" name="Marcador de pie de página 3">
            <a:extLst>
              <a:ext uri="{FF2B5EF4-FFF2-40B4-BE49-F238E27FC236}">
                <a16:creationId xmlns:a16="http://schemas.microsoft.com/office/drawing/2014/main" id="{EA5045DB-BA24-40F8-A3E4-D915654AFCC5}"/>
              </a:ext>
            </a:extLst>
          </p:cNvPr>
          <p:cNvSpPr>
            <a:spLocks noGrp="1"/>
          </p:cNvSpPr>
          <p:nvPr>
            <p:ph type="ftr" sz="quarter" idx="11"/>
          </p:nvPr>
        </p:nvSpPr>
        <p:spPr/>
        <p:txBody>
          <a:bodyPr/>
          <a:lstStyle/>
          <a:p>
            <a:endParaRPr lang="es-UY"/>
          </a:p>
        </p:txBody>
      </p:sp>
      <p:sp>
        <p:nvSpPr>
          <p:cNvPr id="5" name="Marcador de número de diapositiva 4">
            <a:extLst>
              <a:ext uri="{FF2B5EF4-FFF2-40B4-BE49-F238E27FC236}">
                <a16:creationId xmlns:a16="http://schemas.microsoft.com/office/drawing/2014/main" id="{07A0F861-5B7F-4A8D-AE8B-C17156732B31}"/>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3854830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20D0053-1DEC-42B8-8B62-BC17AA67954D}"/>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3" name="Marcador de pie de página 2">
            <a:extLst>
              <a:ext uri="{FF2B5EF4-FFF2-40B4-BE49-F238E27FC236}">
                <a16:creationId xmlns:a16="http://schemas.microsoft.com/office/drawing/2014/main" id="{48322466-2C8B-4914-97FC-0AC996B29626}"/>
              </a:ext>
            </a:extLst>
          </p:cNvPr>
          <p:cNvSpPr>
            <a:spLocks noGrp="1"/>
          </p:cNvSpPr>
          <p:nvPr>
            <p:ph type="ftr" sz="quarter" idx="11"/>
          </p:nvPr>
        </p:nvSpPr>
        <p:spPr/>
        <p:txBody>
          <a:bodyPr/>
          <a:lstStyle/>
          <a:p>
            <a:endParaRPr lang="es-UY"/>
          </a:p>
        </p:txBody>
      </p:sp>
      <p:sp>
        <p:nvSpPr>
          <p:cNvPr id="4" name="Marcador de número de diapositiva 3">
            <a:extLst>
              <a:ext uri="{FF2B5EF4-FFF2-40B4-BE49-F238E27FC236}">
                <a16:creationId xmlns:a16="http://schemas.microsoft.com/office/drawing/2014/main" id="{C0A498A1-6DE5-4213-AF67-9380A3E76611}"/>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338981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1225E-7012-4829-9DA1-4BA24130E94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UY"/>
          </a:p>
        </p:txBody>
      </p:sp>
      <p:sp>
        <p:nvSpPr>
          <p:cNvPr id="3" name="Marcador de contenido 2">
            <a:extLst>
              <a:ext uri="{FF2B5EF4-FFF2-40B4-BE49-F238E27FC236}">
                <a16:creationId xmlns:a16="http://schemas.microsoft.com/office/drawing/2014/main" id="{6C45F0ED-F91F-4D29-B77C-CF3D398A84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texto 3">
            <a:extLst>
              <a:ext uri="{FF2B5EF4-FFF2-40B4-BE49-F238E27FC236}">
                <a16:creationId xmlns:a16="http://schemas.microsoft.com/office/drawing/2014/main" id="{080D3798-6291-42A2-A267-D45C255EC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6BFF4415-0239-4569-A672-5326365EC062}"/>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6" name="Marcador de pie de página 5">
            <a:extLst>
              <a:ext uri="{FF2B5EF4-FFF2-40B4-BE49-F238E27FC236}">
                <a16:creationId xmlns:a16="http://schemas.microsoft.com/office/drawing/2014/main" id="{4DA05EE9-1B6A-4A93-897B-C79BE2408179}"/>
              </a:ext>
            </a:extLst>
          </p:cNvPr>
          <p:cNvSpPr>
            <a:spLocks noGrp="1"/>
          </p:cNvSpPr>
          <p:nvPr>
            <p:ph type="ftr" sz="quarter" idx="11"/>
          </p:nvPr>
        </p:nvSpPr>
        <p:spPr/>
        <p:txBody>
          <a:bodyPr/>
          <a:lstStyle/>
          <a:p>
            <a:endParaRPr lang="es-UY"/>
          </a:p>
        </p:txBody>
      </p:sp>
      <p:sp>
        <p:nvSpPr>
          <p:cNvPr id="7" name="Marcador de número de diapositiva 6">
            <a:extLst>
              <a:ext uri="{FF2B5EF4-FFF2-40B4-BE49-F238E27FC236}">
                <a16:creationId xmlns:a16="http://schemas.microsoft.com/office/drawing/2014/main" id="{EA99A9E2-0BED-456E-BD5C-9050A7D720A9}"/>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366497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7CB04E-0DBA-45F2-AB33-FFB9A68593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UY"/>
          </a:p>
        </p:txBody>
      </p:sp>
      <p:sp>
        <p:nvSpPr>
          <p:cNvPr id="3" name="Marcador de posición de imagen 2">
            <a:extLst>
              <a:ext uri="{FF2B5EF4-FFF2-40B4-BE49-F238E27FC236}">
                <a16:creationId xmlns:a16="http://schemas.microsoft.com/office/drawing/2014/main" id="{5304A144-6376-4DCD-A749-FA42EE431A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UY"/>
          </a:p>
        </p:txBody>
      </p:sp>
      <p:sp>
        <p:nvSpPr>
          <p:cNvPr id="4" name="Marcador de texto 3">
            <a:extLst>
              <a:ext uri="{FF2B5EF4-FFF2-40B4-BE49-F238E27FC236}">
                <a16:creationId xmlns:a16="http://schemas.microsoft.com/office/drawing/2014/main" id="{CAE01918-DCCF-4122-B380-13DBEF5F8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6974C71-22DF-43D6-8F26-A3E646948691}"/>
              </a:ext>
            </a:extLst>
          </p:cNvPr>
          <p:cNvSpPr>
            <a:spLocks noGrp="1"/>
          </p:cNvSpPr>
          <p:nvPr>
            <p:ph type="dt" sz="half" idx="10"/>
          </p:nvPr>
        </p:nvSpPr>
        <p:spPr/>
        <p:txBody>
          <a:bodyPr/>
          <a:lstStyle/>
          <a:p>
            <a:fld id="{C9C9EBC7-94D1-420C-8F1B-6405FA5A93FD}" type="datetimeFigureOut">
              <a:rPr lang="es-UY" smtClean="0"/>
              <a:t>29/11/2018</a:t>
            </a:fld>
            <a:endParaRPr lang="es-UY"/>
          </a:p>
        </p:txBody>
      </p:sp>
      <p:sp>
        <p:nvSpPr>
          <p:cNvPr id="6" name="Marcador de pie de página 5">
            <a:extLst>
              <a:ext uri="{FF2B5EF4-FFF2-40B4-BE49-F238E27FC236}">
                <a16:creationId xmlns:a16="http://schemas.microsoft.com/office/drawing/2014/main" id="{AD0B50E0-FD6B-4682-B038-E2B12F1B0547}"/>
              </a:ext>
            </a:extLst>
          </p:cNvPr>
          <p:cNvSpPr>
            <a:spLocks noGrp="1"/>
          </p:cNvSpPr>
          <p:nvPr>
            <p:ph type="ftr" sz="quarter" idx="11"/>
          </p:nvPr>
        </p:nvSpPr>
        <p:spPr/>
        <p:txBody>
          <a:bodyPr/>
          <a:lstStyle/>
          <a:p>
            <a:endParaRPr lang="es-UY"/>
          </a:p>
        </p:txBody>
      </p:sp>
      <p:sp>
        <p:nvSpPr>
          <p:cNvPr id="7" name="Marcador de número de diapositiva 6">
            <a:extLst>
              <a:ext uri="{FF2B5EF4-FFF2-40B4-BE49-F238E27FC236}">
                <a16:creationId xmlns:a16="http://schemas.microsoft.com/office/drawing/2014/main" id="{57BFCA97-793E-49D7-998F-B3F31A9169B6}"/>
              </a:ext>
            </a:extLst>
          </p:cNvPr>
          <p:cNvSpPr>
            <a:spLocks noGrp="1"/>
          </p:cNvSpPr>
          <p:nvPr>
            <p:ph type="sldNum" sz="quarter" idx="12"/>
          </p:nvPr>
        </p:nvSpPr>
        <p:spPr/>
        <p:txBody>
          <a:bodyPr/>
          <a:lstStyle/>
          <a:p>
            <a:fld id="{5B1DB9F8-F12F-4693-8EAA-19EA2FEAA674}" type="slidenum">
              <a:rPr lang="es-UY" smtClean="0"/>
              <a:t>‹Nº›</a:t>
            </a:fld>
            <a:endParaRPr lang="es-UY"/>
          </a:p>
        </p:txBody>
      </p:sp>
    </p:spTree>
    <p:extLst>
      <p:ext uri="{BB962C8B-B14F-4D97-AF65-F5344CB8AC3E}">
        <p14:creationId xmlns:p14="http://schemas.microsoft.com/office/powerpoint/2010/main" val="256994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4DDAF28-32FC-4E7B-BFC7-7B3547E315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UY"/>
          </a:p>
        </p:txBody>
      </p:sp>
      <p:sp>
        <p:nvSpPr>
          <p:cNvPr id="3" name="Marcador de texto 2">
            <a:extLst>
              <a:ext uri="{FF2B5EF4-FFF2-40B4-BE49-F238E27FC236}">
                <a16:creationId xmlns:a16="http://schemas.microsoft.com/office/drawing/2014/main" id="{F8A57F68-8863-46B7-8752-0814FDA3ED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Marcador de fecha 3">
            <a:extLst>
              <a:ext uri="{FF2B5EF4-FFF2-40B4-BE49-F238E27FC236}">
                <a16:creationId xmlns:a16="http://schemas.microsoft.com/office/drawing/2014/main" id="{3FE0F4D8-9423-4587-8A63-4C4E6CBA8B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C9EBC7-94D1-420C-8F1B-6405FA5A93FD}" type="datetimeFigureOut">
              <a:rPr lang="es-UY" smtClean="0"/>
              <a:t>29/11/2018</a:t>
            </a:fld>
            <a:endParaRPr lang="es-UY"/>
          </a:p>
        </p:txBody>
      </p:sp>
      <p:sp>
        <p:nvSpPr>
          <p:cNvPr id="5" name="Marcador de pie de página 4">
            <a:extLst>
              <a:ext uri="{FF2B5EF4-FFF2-40B4-BE49-F238E27FC236}">
                <a16:creationId xmlns:a16="http://schemas.microsoft.com/office/drawing/2014/main" id="{6FDA13BF-070D-44E1-A6B2-280F74054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UY"/>
          </a:p>
        </p:txBody>
      </p:sp>
      <p:sp>
        <p:nvSpPr>
          <p:cNvPr id="6" name="Marcador de número de diapositiva 5">
            <a:extLst>
              <a:ext uri="{FF2B5EF4-FFF2-40B4-BE49-F238E27FC236}">
                <a16:creationId xmlns:a16="http://schemas.microsoft.com/office/drawing/2014/main" id="{FC5F6DCF-657F-4900-A8F2-134CBCD122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DB9F8-F12F-4693-8EAA-19EA2FEAA674}" type="slidenum">
              <a:rPr lang="es-UY" smtClean="0"/>
              <a:t>‹Nº›</a:t>
            </a:fld>
            <a:endParaRPr lang="es-UY"/>
          </a:p>
        </p:txBody>
      </p:sp>
    </p:spTree>
    <p:extLst>
      <p:ext uri="{BB962C8B-B14F-4D97-AF65-F5344CB8AC3E}">
        <p14:creationId xmlns:p14="http://schemas.microsoft.com/office/powerpoint/2010/main" val="2024908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1E917-90BD-4011-8D84-43C1F461C18B}"/>
              </a:ext>
            </a:extLst>
          </p:cNvPr>
          <p:cNvSpPr>
            <a:spLocks noGrp="1"/>
          </p:cNvSpPr>
          <p:nvPr>
            <p:ph type="ctrTitle"/>
          </p:nvPr>
        </p:nvSpPr>
        <p:spPr>
          <a:xfrm>
            <a:off x="1530626" y="185531"/>
            <a:ext cx="9144000" cy="1864140"/>
          </a:xfrm>
        </p:spPr>
        <p:txBody>
          <a:bodyPr/>
          <a:lstStyle/>
          <a:p>
            <a:r>
              <a:rPr lang="es-UY" dirty="0"/>
              <a:t>Escuela N°57 </a:t>
            </a:r>
            <a:br>
              <a:rPr lang="es-UY" dirty="0"/>
            </a:br>
            <a:r>
              <a:rPr lang="es-UY" dirty="0"/>
              <a:t>Paraje “La Loma”</a:t>
            </a:r>
          </a:p>
        </p:txBody>
      </p:sp>
      <p:pic>
        <p:nvPicPr>
          <p:cNvPr id="1026" name="Imagen 2">
            <a:extLst>
              <a:ext uri="{FF2B5EF4-FFF2-40B4-BE49-F238E27FC236}">
                <a16:creationId xmlns:a16="http://schemas.microsoft.com/office/drawing/2014/main" id="{60C24AB4-2EE7-40D8-929F-D8AB71802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643" y="2282152"/>
            <a:ext cx="8918713" cy="425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866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077481-32A6-4505-AE13-B207D66B183A}"/>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Juegos tradicionales</a:t>
            </a:r>
          </a:p>
        </p:txBody>
      </p:sp>
      <p:sp>
        <p:nvSpPr>
          <p:cNvPr id="3" name="Marcador de contenido 2">
            <a:extLst>
              <a:ext uri="{FF2B5EF4-FFF2-40B4-BE49-F238E27FC236}">
                <a16:creationId xmlns:a16="http://schemas.microsoft.com/office/drawing/2014/main" id="{B8DDFBFC-6708-42EC-A30F-1AFCA47E9F2B}"/>
              </a:ext>
            </a:extLst>
          </p:cNvPr>
          <p:cNvSpPr>
            <a:spLocks noGrp="1"/>
          </p:cNvSpPr>
          <p:nvPr>
            <p:ph idx="1"/>
          </p:nvPr>
        </p:nvSpPr>
        <p:spPr/>
        <p:txBody>
          <a:bodyPr/>
          <a:lstStyle/>
          <a:p>
            <a:pPr algn="just">
              <a:lnSpc>
                <a:spcPct val="150000"/>
              </a:lnSpc>
            </a:pPr>
            <a:r>
              <a:rPr lang="es-UY" dirty="0"/>
              <a:t>Investigamos sobre los juegos que realizaban los niños.</a:t>
            </a:r>
          </a:p>
          <a:p>
            <a:pPr algn="just">
              <a:lnSpc>
                <a:spcPct val="150000"/>
              </a:lnSpc>
            </a:pPr>
            <a:r>
              <a:rPr lang="es-UY" dirty="0"/>
              <a:t>Observamos la permanencia de rondas y juegos.</a:t>
            </a:r>
          </a:p>
          <a:p>
            <a:pPr algn="just">
              <a:lnSpc>
                <a:spcPct val="150000"/>
              </a:lnSpc>
            </a:pPr>
            <a:r>
              <a:rPr lang="es-UY" dirty="0"/>
              <a:t>Rescatamos otros que habían quedado en el olvido.</a:t>
            </a:r>
          </a:p>
          <a:p>
            <a:pPr algn="just">
              <a:lnSpc>
                <a:spcPct val="150000"/>
              </a:lnSpc>
            </a:pPr>
            <a:r>
              <a:rPr lang="es-UY" dirty="0"/>
              <a:t>Observamos los materiales de los juguetes y realizamos copias para el uso de la escuela con ayuda de los padres y personal de la escuela.</a:t>
            </a:r>
          </a:p>
        </p:txBody>
      </p:sp>
    </p:spTree>
    <p:extLst>
      <p:ext uri="{BB962C8B-B14F-4D97-AF65-F5344CB8AC3E}">
        <p14:creationId xmlns:p14="http://schemas.microsoft.com/office/powerpoint/2010/main" val="28885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C488A-BF49-4EB9-95CE-E096AE1D8E18}"/>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También nos caracterizamos…</a:t>
            </a:r>
          </a:p>
        </p:txBody>
      </p:sp>
      <p:sp>
        <p:nvSpPr>
          <p:cNvPr id="3" name="Marcador de contenido 2">
            <a:extLst>
              <a:ext uri="{FF2B5EF4-FFF2-40B4-BE49-F238E27FC236}">
                <a16:creationId xmlns:a16="http://schemas.microsoft.com/office/drawing/2014/main" id="{A0A7727B-F123-4BE3-B182-8691D68FC18B}"/>
              </a:ext>
            </a:extLst>
          </p:cNvPr>
          <p:cNvSpPr>
            <a:spLocks noGrp="1"/>
          </p:cNvSpPr>
          <p:nvPr>
            <p:ph idx="1"/>
          </p:nvPr>
        </p:nvSpPr>
        <p:spPr>
          <a:xfrm>
            <a:off x="803016" y="1564270"/>
            <a:ext cx="10515600" cy="4351338"/>
          </a:xfrm>
        </p:spPr>
        <p:txBody>
          <a:bodyPr/>
          <a:lstStyle/>
          <a:p>
            <a:r>
              <a:rPr lang="es-UY" dirty="0"/>
              <a:t>A partir de todos las fuentes los niños se posicionan como un niño de la década del 40.</a:t>
            </a:r>
          </a:p>
          <a:p>
            <a:r>
              <a:rPr lang="es-UY" dirty="0"/>
              <a:t>Es por esto que surge la idea de representar la canción “Chiquillada”.</a:t>
            </a:r>
          </a:p>
          <a:p>
            <a:endParaRPr lang="es-UY" dirty="0"/>
          </a:p>
        </p:txBody>
      </p:sp>
      <p:pic>
        <p:nvPicPr>
          <p:cNvPr id="5" name="Imagen 4">
            <a:extLst>
              <a:ext uri="{FF2B5EF4-FFF2-40B4-BE49-F238E27FC236}">
                <a16:creationId xmlns:a16="http://schemas.microsoft.com/office/drawing/2014/main" id="{4E01A4FD-B904-41AC-A75B-906235C33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535" y="3010244"/>
            <a:ext cx="3151673" cy="1772816"/>
          </a:xfrm>
          <a:prstGeom prst="rect">
            <a:avLst/>
          </a:prstGeom>
        </p:spPr>
      </p:pic>
      <p:pic>
        <p:nvPicPr>
          <p:cNvPr id="7" name="Imagen 6">
            <a:extLst>
              <a:ext uri="{FF2B5EF4-FFF2-40B4-BE49-F238E27FC236}">
                <a16:creationId xmlns:a16="http://schemas.microsoft.com/office/drawing/2014/main" id="{295060E2-C09E-4EAA-B7B5-C7DC7052B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775" y="4938666"/>
            <a:ext cx="3151673" cy="1772816"/>
          </a:xfrm>
          <a:prstGeom prst="rect">
            <a:avLst/>
          </a:prstGeom>
        </p:spPr>
      </p:pic>
      <p:pic>
        <p:nvPicPr>
          <p:cNvPr id="9" name="Imagen 8">
            <a:extLst>
              <a:ext uri="{FF2B5EF4-FFF2-40B4-BE49-F238E27FC236}">
                <a16:creationId xmlns:a16="http://schemas.microsoft.com/office/drawing/2014/main" id="{1D9F2D3F-DF77-47EA-B86A-B4AB36933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7848" y="4898166"/>
            <a:ext cx="3151673" cy="1772816"/>
          </a:xfrm>
          <a:prstGeom prst="rect">
            <a:avLst/>
          </a:prstGeom>
        </p:spPr>
      </p:pic>
      <p:pic>
        <p:nvPicPr>
          <p:cNvPr id="11" name="Imagen 10">
            <a:extLst>
              <a:ext uri="{FF2B5EF4-FFF2-40B4-BE49-F238E27FC236}">
                <a16:creationId xmlns:a16="http://schemas.microsoft.com/office/drawing/2014/main" id="{95708D5E-E4E9-402F-AEDC-A0CBAF21D8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5024" y="3727580"/>
            <a:ext cx="3151673" cy="1772816"/>
          </a:xfrm>
          <a:prstGeom prst="rect">
            <a:avLst/>
          </a:prstGeom>
        </p:spPr>
      </p:pic>
      <p:pic>
        <p:nvPicPr>
          <p:cNvPr id="13" name="Imagen 12">
            <a:extLst>
              <a:ext uri="{FF2B5EF4-FFF2-40B4-BE49-F238E27FC236}">
                <a16:creationId xmlns:a16="http://schemas.microsoft.com/office/drawing/2014/main" id="{E8613596-44A9-4C08-BDB7-759D91129E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279" y="3010244"/>
            <a:ext cx="3151673" cy="1772816"/>
          </a:xfrm>
          <a:prstGeom prst="rect">
            <a:avLst/>
          </a:prstGeom>
        </p:spPr>
      </p:pic>
    </p:spTree>
    <p:extLst>
      <p:ext uri="{BB962C8B-B14F-4D97-AF65-F5344CB8AC3E}">
        <p14:creationId xmlns:p14="http://schemas.microsoft.com/office/powerpoint/2010/main" val="159538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80">
                                          <p:stCondLst>
                                            <p:cond delay="0"/>
                                          </p:stCondLst>
                                        </p:cTn>
                                        <p:tgtEl>
                                          <p:spTgt spid="13"/>
                                        </p:tgtEl>
                                      </p:cBhvr>
                                    </p:animEffect>
                                    <p:anim calcmode="lin" valueType="num">
                                      <p:cBhvr>
                                        <p:cTn id="2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8" dur="26">
                                          <p:stCondLst>
                                            <p:cond delay="650"/>
                                          </p:stCondLst>
                                        </p:cTn>
                                        <p:tgtEl>
                                          <p:spTgt spid="13"/>
                                        </p:tgtEl>
                                      </p:cBhvr>
                                      <p:to x="100000" y="60000"/>
                                    </p:animScale>
                                    <p:animScale>
                                      <p:cBhvr>
                                        <p:cTn id="29" dur="166" decel="50000">
                                          <p:stCondLst>
                                            <p:cond delay="676"/>
                                          </p:stCondLst>
                                        </p:cTn>
                                        <p:tgtEl>
                                          <p:spTgt spid="13"/>
                                        </p:tgtEl>
                                      </p:cBhvr>
                                      <p:to x="100000" y="100000"/>
                                    </p:animScale>
                                    <p:animScale>
                                      <p:cBhvr>
                                        <p:cTn id="30" dur="26">
                                          <p:stCondLst>
                                            <p:cond delay="1312"/>
                                          </p:stCondLst>
                                        </p:cTn>
                                        <p:tgtEl>
                                          <p:spTgt spid="13"/>
                                        </p:tgtEl>
                                      </p:cBhvr>
                                      <p:to x="100000" y="80000"/>
                                    </p:animScale>
                                    <p:animScale>
                                      <p:cBhvr>
                                        <p:cTn id="31" dur="166" decel="50000">
                                          <p:stCondLst>
                                            <p:cond delay="1338"/>
                                          </p:stCondLst>
                                        </p:cTn>
                                        <p:tgtEl>
                                          <p:spTgt spid="13"/>
                                        </p:tgtEl>
                                      </p:cBhvr>
                                      <p:to x="100000" y="100000"/>
                                    </p:animScale>
                                    <p:animScale>
                                      <p:cBhvr>
                                        <p:cTn id="32" dur="26">
                                          <p:stCondLst>
                                            <p:cond delay="1642"/>
                                          </p:stCondLst>
                                        </p:cTn>
                                        <p:tgtEl>
                                          <p:spTgt spid="13"/>
                                        </p:tgtEl>
                                      </p:cBhvr>
                                      <p:to x="100000" y="90000"/>
                                    </p:animScale>
                                    <p:animScale>
                                      <p:cBhvr>
                                        <p:cTn id="33" dur="166" decel="50000">
                                          <p:stCondLst>
                                            <p:cond delay="1668"/>
                                          </p:stCondLst>
                                        </p:cTn>
                                        <p:tgtEl>
                                          <p:spTgt spid="13"/>
                                        </p:tgtEl>
                                      </p:cBhvr>
                                      <p:to x="100000" y="100000"/>
                                    </p:animScale>
                                    <p:animScale>
                                      <p:cBhvr>
                                        <p:cTn id="34" dur="26">
                                          <p:stCondLst>
                                            <p:cond delay="1808"/>
                                          </p:stCondLst>
                                        </p:cTn>
                                        <p:tgtEl>
                                          <p:spTgt spid="13"/>
                                        </p:tgtEl>
                                      </p:cBhvr>
                                      <p:to x="100000" y="95000"/>
                                    </p:animScale>
                                    <p:animScale>
                                      <p:cBhvr>
                                        <p:cTn id="35" dur="166" decel="50000">
                                          <p:stCondLst>
                                            <p:cond delay="1834"/>
                                          </p:stCondLst>
                                        </p:cTn>
                                        <p:tgtEl>
                                          <p:spTgt spid="13"/>
                                        </p:tgtEl>
                                      </p:cBhvr>
                                      <p:to x="100000" y="100000"/>
                                    </p:animScale>
                                  </p:childTnLst>
                                </p:cTn>
                              </p:par>
                              <p:par>
                                <p:cTn id="36" presetID="26"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80">
                                          <p:stCondLst>
                                            <p:cond delay="0"/>
                                          </p:stCondLst>
                                        </p:cTn>
                                        <p:tgtEl>
                                          <p:spTgt spid="7"/>
                                        </p:tgtEl>
                                      </p:cBhvr>
                                    </p:animEffect>
                                    <p:anim calcmode="lin" valueType="num">
                                      <p:cBhvr>
                                        <p:cTn id="39"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4" dur="26">
                                          <p:stCondLst>
                                            <p:cond delay="650"/>
                                          </p:stCondLst>
                                        </p:cTn>
                                        <p:tgtEl>
                                          <p:spTgt spid="7"/>
                                        </p:tgtEl>
                                      </p:cBhvr>
                                      <p:to x="100000" y="60000"/>
                                    </p:animScale>
                                    <p:animScale>
                                      <p:cBhvr>
                                        <p:cTn id="45" dur="166" decel="50000">
                                          <p:stCondLst>
                                            <p:cond delay="676"/>
                                          </p:stCondLst>
                                        </p:cTn>
                                        <p:tgtEl>
                                          <p:spTgt spid="7"/>
                                        </p:tgtEl>
                                      </p:cBhvr>
                                      <p:to x="100000" y="100000"/>
                                    </p:animScale>
                                    <p:animScale>
                                      <p:cBhvr>
                                        <p:cTn id="46" dur="26">
                                          <p:stCondLst>
                                            <p:cond delay="1312"/>
                                          </p:stCondLst>
                                        </p:cTn>
                                        <p:tgtEl>
                                          <p:spTgt spid="7"/>
                                        </p:tgtEl>
                                      </p:cBhvr>
                                      <p:to x="100000" y="80000"/>
                                    </p:animScale>
                                    <p:animScale>
                                      <p:cBhvr>
                                        <p:cTn id="47" dur="166" decel="50000">
                                          <p:stCondLst>
                                            <p:cond delay="1338"/>
                                          </p:stCondLst>
                                        </p:cTn>
                                        <p:tgtEl>
                                          <p:spTgt spid="7"/>
                                        </p:tgtEl>
                                      </p:cBhvr>
                                      <p:to x="100000" y="100000"/>
                                    </p:animScale>
                                    <p:animScale>
                                      <p:cBhvr>
                                        <p:cTn id="48" dur="26">
                                          <p:stCondLst>
                                            <p:cond delay="1642"/>
                                          </p:stCondLst>
                                        </p:cTn>
                                        <p:tgtEl>
                                          <p:spTgt spid="7"/>
                                        </p:tgtEl>
                                      </p:cBhvr>
                                      <p:to x="100000" y="90000"/>
                                    </p:animScale>
                                    <p:animScale>
                                      <p:cBhvr>
                                        <p:cTn id="49" dur="166" decel="50000">
                                          <p:stCondLst>
                                            <p:cond delay="1668"/>
                                          </p:stCondLst>
                                        </p:cTn>
                                        <p:tgtEl>
                                          <p:spTgt spid="7"/>
                                        </p:tgtEl>
                                      </p:cBhvr>
                                      <p:to x="100000" y="100000"/>
                                    </p:animScale>
                                    <p:animScale>
                                      <p:cBhvr>
                                        <p:cTn id="50" dur="26">
                                          <p:stCondLst>
                                            <p:cond delay="1808"/>
                                          </p:stCondLst>
                                        </p:cTn>
                                        <p:tgtEl>
                                          <p:spTgt spid="7"/>
                                        </p:tgtEl>
                                      </p:cBhvr>
                                      <p:to x="100000" y="95000"/>
                                    </p:animScale>
                                    <p:animScale>
                                      <p:cBhvr>
                                        <p:cTn id="51" dur="166" decel="50000">
                                          <p:stCondLst>
                                            <p:cond delay="1834"/>
                                          </p:stCondLst>
                                        </p:cTn>
                                        <p:tgtEl>
                                          <p:spTgt spid="7"/>
                                        </p:tgtEl>
                                      </p:cBhvr>
                                      <p:to x="100000" y="100000"/>
                                    </p:animScale>
                                  </p:childTnLst>
                                </p:cTn>
                              </p:par>
                              <p:par>
                                <p:cTn id="52" presetID="26"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80">
                                          <p:stCondLst>
                                            <p:cond delay="0"/>
                                          </p:stCondLst>
                                        </p:cTn>
                                        <p:tgtEl>
                                          <p:spTgt spid="11"/>
                                        </p:tgtEl>
                                      </p:cBhvr>
                                    </p:animEffect>
                                    <p:anim calcmode="lin" valueType="num">
                                      <p:cBhvr>
                                        <p:cTn id="5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0" dur="26">
                                          <p:stCondLst>
                                            <p:cond delay="650"/>
                                          </p:stCondLst>
                                        </p:cTn>
                                        <p:tgtEl>
                                          <p:spTgt spid="11"/>
                                        </p:tgtEl>
                                      </p:cBhvr>
                                      <p:to x="100000" y="60000"/>
                                    </p:animScale>
                                    <p:animScale>
                                      <p:cBhvr>
                                        <p:cTn id="61" dur="166" decel="50000">
                                          <p:stCondLst>
                                            <p:cond delay="676"/>
                                          </p:stCondLst>
                                        </p:cTn>
                                        <p:tgtEl>
                                          <p:spTgt spid="11"/>
                                        </p:tgtEl>
                                      </p:cBhvr>
                                      <p:to x="100000" y="100000"/>
                                    </p:animScale>
                                    <p:animScale>
                                      <p:cBhvr>
                                        <p:cTn id="62" dur="26">
                                          <p:stCondLst>
                                            <p:cond delay="1312"/>
                                          </p:stCondLst>
                                        </p:cTn>
                                        <p:tgtEl>
                                          <p:spTgt spid="11"/>
                                        </p:tgtEl>
                                      </p:cBhvr>
                                      <p:to x="100000" y="80000"/>
                                    </p:animScale>
                                    <p:animScale>
                                      <p:cBhvr>
                                        <p:cTn id="63" dur="166" decel="50000">
                                          <p:stCondLst>
                                            <p:cond delay="1338"/>
                                          </p:stCondLst>
                                        </p:cTn>
                                        <p:tgtEl>
                                          <p:spTgt spid="11"/>
                                        </p:tgtEl>
                                      </p:cBhvr>
                                      <p:to x="100000" y="100000"/>
                                    </p:animScale>
                                    <p:animScale>
                                      <p:cBhvr>
                                        <p:cTn id="64" dur="26">
                                          <p:stCondLst>
                                            <p:cond delay="1642"/>
                                          </p:stCondLst>
                                        </p:cTn>
                                        <p:tgtEl>
                                          <p:spTgt spid="11"/>
                                        </p:tgtEl>
                                      </p:cBhvr>
                                      <p:to x="100000" y="90000"/>
                                    </p:animScale>
                                    <p:animScale>
                                      <p:cBhvr>
                                        <p:cTn id="65" dur="166" decel="50000">
                                          <p:stCondLst>
                                            <p:cond delay="1668"/>
                                          </p:stCondLst>
                                        </p:cTn>
                                        <p:tgtEl>
                                          <p:spTgt spid="11"/>
                                        </p:tgtEl>
                                      </p:cBhvr>
                                      <p:to x="100000" y="100000"/>
                                    </p:animScale>
                                    <p:animScale>
                                      <p:cBhvr>
                                        <p:cTn id="66" dur="26">
                                          <p:stCondLst>
                                            <p:cond delay="1808"/>
                                          </p:stCondLst>
                                        </p:cTn>
                                        <p:tgtEl>
                                          <p:spTgt spid="11"/>
                                        </p:tgtEl>
                                      </p:cBhvr>
                                      <p:to x="100000" y="95000"/>
                                    </p:animScale>
                                    <p:animScale>
                                      <p:cBhvr>
                                        <p:cTn id="67" dur="166" decel="50000">
                                          <p:stCondLst>
                                            <p:cond delay="1834"/>
                                          </p:stCondLst>
                                        </p:cTn>
                                        <p:tgtEl>
                                          <p:spTgt spid="11"/>
                                        </p:tgtEl>
                                      </p:cBhvr>
                                      <p:to x="100000" y="100000"/>
                                    </p:animScale>
                                  </p:childTnLst>
                                </p:cTn>
                              </p:par>
                              <p:par>
                                <p:cTn id="68" presetID="26" presetClass="entr" presetSubtype="0" fill="hold"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wipe(down)">
                                      <p:cBhvr>
                                        <p:cTn id="70" dur="580">
                                          <p:stCondLst>
                                            <p:cond delay="0"/>
                                          </p:stCondLst>
                                        </p:cTn>
                                        <p:tgtEl>
                                          <p:spTgt spid="5"/>
                                        </p:tgtEl>
                                      </p:cBhvr>
                                    </p:animEffect>
                                    <p:anim calcmode="lin" valueType="num">
                                      <p:cBhvr>
                                        <p:cTn id="7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6" dur="26">
                                          <p:stCondLst>
                                            <p:cond delay="650"/>
                                          </p:stCondLst>
                                        </p:cTn>
                                        <p:tgtEl>
                                          <p:spTgt spid="5"/>
                                        </p:tgtEl>
                                      </p:cBhvr>
                                      <p:to x="100000" y="60000"/>
                                    </p:animScale>
                                    <p:animScale>
                                      <p:cBhvr>
                                        <p:cTn id="77" dur="166" decel="50000">
                                          <p:stCondLst>
                                            <p:cond delay="676"/>
                                          </p:stCondLst>
                                        </p:cTn>
                                        <p:tgtEl>
                                          <p:spTgt spid="5"/>
                                        </p:tgtEl>
                                      </p:cBhvr>
                                      <p:to x="100000" y="100000"/>
                                    </p:animScale>
                                    <p:animScale>
                                      <p:cBhvr>
                                        <p:cTn id="78" dur="26">
                                          <p:stCondLst>
                                            <p:cond delay="1312"/>
                                          </p:stCondLst>
                                        </p:cTn>
                                        <p:tgtEl>
                                          <p:spTgt spid="5"/>
                                        </p:tgtEl>
                                      </p:cBhvr>
                                      <p:to x="100000" y="80000"/>
                                    </p:animScale>
                                    <p:animScale>
                                      <p:cBhvr>
                                        <p:cTn id="79" dur="166" decel="50000">
                                          <p:stCondLst>
                                            <p:cond delay="1338"/>
                                          </p:stCondLst>
                                        </p:cTn>
                                        <p:tgtEl>
                                          <p:spTgt spid="5"/>
                                        </p:tgtEl>
                                      </p:cBhvr>
                                      <p:to x="100000" y="100000"/>
                                    </p:animScale>
                                    <p:animScale>
                                      <p:cBhvr>
                                        <p:cTn id="80" dur="26">
                                          <p:stCondLst>
                                            <p:cond delay="1642"/>
                                          </p:stCondLst>
                                        </p:cTn>
                                        <p:tgtEl>
                                          <p:spTgt spid="5"/>
                                        </p:tgtEl>
                                      </p:cBhvr>
                                      <p:to x="100000" y="90000"/>
                                    </p:animScale>
                                    <p:animScale>
                                      <p:cBhvr>
                                        <p:cTn id="81" dur="166" decel="50000">
                                          <p:stCondLst>
                                            <p:cond delay="1668"/>
                                          </p:stCondLst>
                                        </p:cTn>
                                        <p:tgtEl>
                                          <p:spTgt spid="5"/>
                                        </p:tgtEl>
                                      </p:cBhvr>
                                      <p:to x="100000" y="100000"/>
                                    </p:animScale>
                                    <p:animScale>
                                      <p:cBhvr>
                                        <p:cTn id="82" dur="26">
                                          <p:stCondLst>
                                            <p:cond delay="1808"/>
                                          </p:stCondLst>
                                        </p:cTn>
                                        <p:tgtEl>
                                          <p:spTgt spid="5"/>
                                        </p:tgtEl>
                                      </p:cBhvr>
                                      <p:to x="100000" y="95000"/>
                                    </p:animScale>
                                    <p:animScale>
                                      <p:cBhvr>
                                        <p:cTn id="83" dur="166" decel="50000">
                                          <p:stCondLst>
                                            <p:cond delay="1834"/>
                                          </p:stCondLst>
                                        </p:cTn>
                                        <p:tgtEl>
                                          <p:spTgt spid="5"/>
                                        </p:tgtEl>
                                      </p:cBhvr>
                                      <p:to x="100000" y="100000"/>
                                    </p:animScale>
                                  </p:childTnLst>
                                </p:cTn>
                              </p:par>
                              <p:par>
                                <p:cTn id="84" presetID="26" presetClass="entr" presetSubtype="0" fill="hold" nodeType="with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80">
                                          <p:stCondLst>
                                            <p:cond delay="0"/>
                                          </p:stCondLst>
                                        </p:cTn>
                                        <p:tgtEl>
                                          <p:spTgt spid="9"/>
                                        </p:tgtEl>
                                      </p:cBhvr>
                                    </p:animEffect>
                                    <p:anim calcmode="lin" valueType="num">
                                      <p:cBhvr>
                                        <p:cTn id="8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2" dur="26">
                                          <p:stCondLst>
                                            <p:cond delay="650"/>
                                          </p:stCondLst>
                                        </p:cTn>
                                        <p:tgtEl>
                                          <p:spTgt spid="9"/>
                                        </p:tgtEl>
                                      </p:cBhvr>
                                      <p:to x="100000" y="60000"/>
                                    </p:animScale>
                                    <p:animScale>
                                      <p:cBhvr>
                                        <p:cTn id="93" dur="166" decel="50000">
                                          <p:stCondLst>
                                            <p:cond delay="676"/>
                                          </p:stCondLst>
                                        </p:cTn>
                                        <p:tgtEl>
                                          <p:spTgt spid="9"/>
                                        </p:tgtEl>
                                      </p:cBhvr>
                                      <p:to x="100000" y="100000"/>
                                    </p:animScale>
                                    <p:animScale>
                                      <p:cBhvr>
                                        <p:cTn id="94" dur="26">
                                          <p:stCondLst>
                                            <p:cond delay="1312"/>
                                          </p:stCondLst>
                                        </p:cTn>
                                        <p:tgtEl>
                                          <p:spTgt spid="9"/>
                                        </p:tgtEl>
                                      </p:cBhvr>
                                      <p:to x="100000" y="80000"/>
                                    </p:animScale>
                                    <p:animScale>
                                      <p:cBhvr>
                                        <p:cTn id="95" dur="166" decel="50000">
                                          <p:stCondLst>
                                            <p:cond delay="1338"/>
                                          </p:stCondLst>
                                        </p:cTn>
                                        <p:tgtEl>
                                          <p:spTgt spid="9"/>
                                        </p:tgtEl>
                                      </p:cBhvr>
                                      <p:to x="100000" y="100000"/>
                                    </p:animScale>
                                    <p:animScale>
                                      <p:cBhvr>
                                        <p:cTn id="96" dur="26">
                                          <p:stCondLst>
                                            <p:cond delay="1642"/>
                                          </p:stCondLst>
                                        </p:cTn>
                                        <p:tgtEl>
                                          <p:spTgt spid="9"/>
                                        </p:tgtEl>
                                      </p:cBhvr>
                                      <p:to x="100000" y="90000"/>
                                    </p:animScale>
                                    <p:animScale>
                                      <p:cBhvr>
                                        <p:cTn id="97" dur="166" decel="50000">
                                          <p:stCondLst>
                                            <p:cond delay="1668"/>
                                          </p:stCondLst>
                                        </p:cTn>
                                        <p:tgtEl>
                                          <p:spTgt spid="9"/>
                                        </p:tgtEl>
                                      </p:cBhvr>
                                      <p:to x="100000" y="100000"/>
                                    </p:animScale>
                                    <p:animScale>
                                      <p:cBhvr>
                                        <p:cTn id="98" dur="26">
                                          <p:stCondLst>
                                            <p:cond delay="1808"/>
                                          </p:stCondLst>
                                        </p:cTn>
                                        <p:tgtEl>
                                          <p:spTgt spid="9"/>
                                        </p:tgtEl>
                                      </p:cBhvr>
                                      <p:to x="100000" y="95000"/>
                                    </p:animScale>
                                    <p:animScale>
                                      <p:cBhvr>
                                        <p:cTn id="9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372F5D-7950-495A-81A8-0954FDA8AB5D}"/>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Exposición del trabajo en feria Ceibal.</a:t>
            </a:r>
          </a:p>
        </p:txBody>
      </p:sp>
      <p:sp>
        <p:nvSpPr>
          <p:cNvPr id="3" name="Marcador de contenido 2">
            <a:extLst>
              <a:ext uri="{FF2B5EF4-FFF2-40B4-BE49-F238E27FC236}">
                <a16:creationId xmlns:a16="http://schemas.microsoft.com/office/drawing/2014/main" id="{4898C8CB-FBFB-45EF-85A8-22D164B1ECFE}"/>
              </a:ext>
            </a:extLst>
          </p:cNvPr>
          <p:cNvSpPr>
            <a:spLocks noGrp="1"/>
          </p:cNvSpPr>
          <p:nvPr>
            <p:ph idx="1"/>
          </p:nvPr>
        </p:nvSpPr>
        <p:spPr/>
        <p:txBody>
          <a:bodyPr/>
          <a:lstStyle/>
          <a:p>
            <a:pPr algn="just">
              <a:lnSpc>
                <a:spcPct val="150000"/>
              </a:lnSpc>
            </a:pPr>
            <a:r>
              <a:rPr lang="es-UY" dirty="0"/>
              <a:t>En base a toda la investigación realizada nos presentamos a la feria Ceibal Departamental.</a:t>
            </a:r>
          </a:p>
          <a:p>
            <a:pPr algn="just">
              <a:lnSpc>
                <a:spcPct val="150000"/>
              </a:lnSpc>
            </a:pPr>
            <a:r>
              <a:rPr lang="es-UY" dirty="0"/>
              <a:t>Uso de distintas aplicaciones digitales (CREA, programas de edición de videos, procesadores de textos)</a:t>
            </a:r>
          </a:p>
          <a:p>
            <a:pPr algn="just">
              <a:lnSpc>
                <a:spcPct val="150000"/>
              </a:lnSpc>
            </a:pPr>
            <a:r>
              <a:rPr lang="es-UY" dirty="0"/>
              <a:t>Esto nos brindo la experiencia de exponer e intercambiar con otros colectivos educativos.</a:t>
            </a:r>
          </a:p>
        </p:txBody>
      </p:sp>
    </p:spTree>
    <p:extLst>
      <p:ext uri="{BB962C8B-B14F-4D97-AF65-F5344CB8AC3E}">
        <p14:creationId xmlns:p14="http://schemas.microsoft.com/office/powerpoint/2010/main" val="21282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12B2B4-EE38-4668-B955-16883132D350}"/>
              </a:ext>
            </a:extLst>
          </p:cNvPr>
          <p:cNvSpPr>
            <a:spLocks noGrp="1"/>
          </p:cNvSpPr>
          <p:nvPr>
            <p:ph type="title"/>
          </p:nvPr>
        </p:nvSpPr>
        <p:spPr>
          <a:xfrm>
            <a:off x="957470" y="180674"/>
            <a:ext cx="10515600" cy="1325563"/>
          </a:xfrm>
        </p:spPr>
        <p:txBody>
          <a:bodyPr>
            <a:normAutofit/>
          </a:bodyPr>
          <a:lstStyle/>
          <a:p>
            <a:pPr algn="ctr"/>
            <a:r>
              <a:rPr lang="es-UY" dirty="0">
                <a:solidFill>
                  <a:srgbClr val="7030A0"/>
                </a:solidFill>
                <a:latin typeface="Arial Rounded MT Bold" panose="020F0704030504030204" pitchFamily="34" charset="0"/>
              </a:rPr>
              <a:t>Fotos de la feria Ceibal</a:t>
            </a:r>
          </a:p>
        </p:txBody>
      </p:sp>
      <p:pic>
        <p:nvPicPr>
          <p:cNvPr id="1026" name="Picture 2" descr="La imagen puede contener: 3 personas, personas sonriendo, personas sentadas">
            <a:extLst>
              <a:ext uri="{FF2B5EF4-FFF2-40B4-BE49-F238E27FC236}">
                <a16:creationId xmlns:a16="http://schemas.microsoft.com/office/drawing/2014/main" id="{E672963B-B505-4B12-A3C8-2538F142EA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8475" y="1395958"/>
            <a:ext cx="3706457" cy="2084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 imagen puede contener: 5 personas, incluido Noel Gutierrez, personas sonriendo, personas sentadas, tabla e interior">
            <a:extLst>
              <a:ext uri="{FF2B5EF4-FFF2-40B4-BE49-F238E27FC236}">
                <a16:creationId xmlns:a16="http://schemas.microsoft.com/office/drawing/2014/main" id="{0915A7F5-D2A9-4D68-BFCC-9758F99072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24" t="9931"/>
          <a:stretch/>
        </p:blipFill>
        <p:spPr bwMode="auto">
          <a:xfrm>
            <a:off x="2354467" y="3902612"/>
            <a:ext cx="3167864" cy="26993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 imagen puede contener: 4 personas, personas sonriendo, personas sentadas">
            <a:extLst>
              <a:ext uri="{FF2B5EF4-FFF2-40B4-BE49-F238E27FC236}">
                <a16:creationId xmlns:a16="http://schemas.microsoft.com/office/drawing/2014/main" id="{D09A661B-822E-41E0-ADA7-65974D01E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053" y="1364973"/>
            <a:ext cx="3816626" cy="21468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 imagen puede contener: 3 personas, personas sentadas">
            <a:extLst>
              <a:ext uri="{FF2B5EF4-FFF2-40B4-BE49-F238E27FC236}">
                <a16:creationId xmlns:a16="http://schemas.microsoft.com/office/drawing/2014/main" id="{40839046-8121-4F9F-9233-894B65DD43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84" y="1364972"/>
            <a:ext cx="2157452" cy="38354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a imagen puede contener: 2 personas, personas sentadas">
            <a:extLst>
              <a:ext uri="{FF2B5EF4-FFF2-40B4-BE49-F238E27FC236}">
                <a16:creationId xmlns:a16="http://schemas.microsoft.com/office/drawing/2014/main" id="{C7151C87-7D4F-4240-8546-AC50B3FD93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4127" y="3902612"/>
            <a:ext cx="3452191" cy="19418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a imagen puede contener: 2 personas, personas sentadas e interior">
            <a:extLst>
              <a:ext uri="{FF2B5EF4-FFF2-40B4-BE49-F238E27FC236}">
                <a16:creationId xmlns:a16="http://schemas.microsoft.com/office/drawing/2014/main" id="{F120D70C-9402-44A3-8D0F-C6A60DBEA2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472" y="4313373"/>
            <a:ext cx="2365513" cy="177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49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barn(inVertical)">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down)">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1000"/>
                                        <p:tgtEl>
                                          <p:spTgt spid="1028"/>
                                        </p:tgtEl>
                                      </p:cBhvr>
                                    </p:animEffect>
                                    <p:anim calcmode="lin" valueType="num">
                                      <p:cBhvr>
                                        <p:cTn id="28" dur="1000" fill="hold"/>
                                        <p:tgtEl>
                                          <p:spTgt spid="1028"/>
                                        </p:tgtEl>
                                        <p:attrNameLst>
                                          <p:attrName>ppt_x</p:attrName>
                                        </p:attrNameLst>
                                      </p:cBhvr>
                                      <p:tavLst>
                                        <p:tav tm="0">
                                          <p:val>
                                            <p:strVal val="#ppt_x"/>
                                          </p:val>
                                        </p:tav>
                                        <p:tav tm="100000">
                                          <p:val>
                                            <p:strVal val="#ppt_x"/>
                                          </p:val>
                                        </p:tav>
                                      </p:tavLst>
                                    </p:anim>
                                    <p:anim calcmode="lin" valueType="num">
                                      <p:cBhvr>
                                        <p:cTn id="2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036"/>
                                        </p:tgtEl>
                                        <p:attrNameLst>
                                          <p:attrName>style.visibility</p:attrName>
                                        </p:attrNameLst>
                                      </p:cBhvr>
                                      <p:to>
                                        <p:strVal val="visible"/>
                                      </p:to>
                                    </p:set>
                                    <p:animEffect transition="in" filter="barn(inVertical)">
                                      <p:cBhvr>
                                        <p:cTn id="34" dur="500"/>
                                        <p:tgtEl>
                                          <p:spTgt spid="103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34"/>
                                        </p:tgtEl>
                                        <p:attrNameLst>
                                          <p:attrName>style.visibility</p:attrName>
                                        </p:attrNameLst>
                                      </p:cBhvr>
                                      <p:to>
                                        <p:strVal val="visible"/>
                                      </p:to>
                                    </p:set>
                                    <p:animEffect transition="in" filter="wipe(down)">
                                      <p:cBhvr>
                                        <p:cTn id="39"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AB7B1B-CA04-468C-904A-0B49CEE5635F}"/>
              </a:ext>
            </a:extLst>
          </p:cNvPr>
          <p:cNvSpPr>
            <a:spLocks noGrp="1"/>
          </p:cNvSpPr>
          <p:nvPr>
            <p:ph type="title"/>
          </p:nvPr>
        </p:nvSpPr>
        <p:spPr/>
        <p:txBody>
          <a:bodyPr/>
          <a:lstStyle/>
          <a:p>
            <a:r>
              <a:rPr lang="es-UY" b="1" i="1" dirty="0"/>
              <a:t>“Nuestra escuela, parte de nuestra identidad”</a:t>
            </a:r>
          </a:p>
        </p:txBody>
      </p:sp>
      <p:pic>
        <p:nvPicPr>
          <p:cNvPr id="5" name="Marcador de contenido 4">
            <a:extLst>
              <a:ext uri="{FF2B5EF4-FFF2-40B4-BE49-F238E27FC236}">
                <a16:creationId xmlns:a16="http://schemas.microsoft.com/office/drawing/2014/main" id="{3BEE540B-E666-428D-A746-B98B6F2F09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8019" y="1520824"/>
            <a:ext cx="9075961" cy="5105228"/>
          </a:xfrm>
        </p:spPr>
      </p:pic>
    </p:spTree>
    <p:extLst>
      <p:ext uri="{BB962C8B-B14F-4D97-AF65-F5344CB8AC3E}">
        <p14:creationId xmlns:p14="http://schemas.microsoft.com/office/powerpoint/2010/main" val="28488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FBB8F5B-2AAB-4A45-BAA7-43FA1C89A95F}"/>
              </a:ext>
            </a:extLst>
          </p:cNvPr>
          <p:cNvSpPr txBox="1"/>
          <p:nvPr/>
        </p:nvSpPr>
        <p:spPr>
          <a:xfrm>
            <a:off x="2239617" y="674400"/>
            <a:ext cx="7712765" cy="5133713"/>
          </a:xfrm>
          <a:prstGeom prst="rect">
            <a:avLst/>
          </a:prstGeom>
          <a:noFill/>
        </p:spPr>
        <p:txBody>
          <a:bodyPr wrap="square" rtlCol="0">
            <a:spAutoFit/>
          </a:bodyPr>
          <a:lstStyle/>
          <a:p>
            <a:pPr>
              <a:lnSpc>
                <a:spcPct val="90000"/>
              </a:lnSpc>
              <a:spcBef>
                <a:spcPct val="0"/>
              </a:spcBef>
            </a:pPr>
            <a:r>
              <a:rPr lang="es-UY" sz="4400" dirty="0">
                <a:solidFill>
                  <a:srgbClr val="7030A0"/>
                </a:solidFill>
                <a:latin typeface="Arial Rounded MT Bold" panose="020F0704030504030204" pitchFamily="34" charset="0"/>
                <a:ea typeface="+mj-ea"/>
                <a:cs typeface="+mj-cs"/>
              </a:rPr>
              <a:t>Proyecto:</a:t>
            </a:r>
          </a:p>
          <a:p>
            <a:pPr algn="ctr"/>
            <a:r>
              <a:rPr lang="es-UY" sz="8800" b="1" i="1" dirty="0">
                <a:latin typeface="Baskerville Old Face" panose="02020602080505020303" pitchFamily="18" charset="0"/>
              </a:rPr>
              <a:t>“</a:t>
            </a:r>
            <a:r>
              <a:rPr lang="es-UY" sz="9600" b="1" i="1" dirty="0">
                <a:latin typeface="Baskerville Old Face" panose="02020602080505020303" pitchFamily="18" charset="0"/>
              </a:rPr>
              <a:t>Rescatando nuestra identidad”</a:t>
            </a:r>
            <a:endParaRPr lang="es-UY" sz="8800" b="1" i="1" dirty="0">
              <a:latin typeface="Baskerville Old Face" panose="02020602080505020303" pitchFamily="18" charset="0"/>
            </a:endParaRPr>
          </a:p>
        </p:txBody>
      </p:sp>
    </p:spTree>
    <p:extLst>
      <p:ext uri="{BB962C8B-B14F-4D97-AF65-F5344CB8AC3E}">
        <p14:creationId xmlns:p14="http://schemas.microsoft.com/office/powerpoint/2010/main" val="328145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32B3ED-4FD2-447C-B3CD-F116AAD59B8D}"/>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¿Cómo surge el proyecto?</a:t>
            </a:r>
          </a:p>
        </p:txBody>
      </p:sp>
      <p:sp>
        <p:nvSpPr>
          <p:cNvPr id="3" name="Marcador de contenido 2">
            <a:extLst>
              <a:ext uri="{FF2B5EF4-FFF2-40B4-BE49-F238E27FC236}">
                <a16:creationId xmlns:a16="http://schemas.microsoft.com/office/drawing/2014/main" id="{BA68F26A-CA17-464B-92C3-1AC0E4B12EE2}"/>
              </a:ext>
            </a:extLst>
          </p:cNvPr>
          <p:cNvSpPr>
            <a:spLocks noGrp="1"/>
          </p:cNvSpPr>
          <p:nvPr>
            <p:ph idx="1"/>
          </p:nvPr>
        </p:nvSpPr>
        <p:spPr/>
        <p:txBody>
          <a:bodyPr/>
          <a:lstStyle/>
          <a:p>
            <a:pPr>
              <a:lnSpc>
                <a:spcPct val="150000"/>
              </a:lnSpc>
            </a:pPr>
            <a:r>
              <a:rPr lang="es-UY" dirty="0"/>
              <a:t>Surge en el marco del cumpleaños </a:t>
            </a:r>
            <a:r>
              <a:rPr lang="es-UY" dirty="0" err="1"/>
              <a:t>N°</a:t>
            </a:r>
            <a:r>
              <a:rPr lang="es-UY" dirty="0"/>
              <a:t> 80 de la escuela.</a:t>
            </a:r>
          </a:p>
          <a:p>
            <a:pPr>
              <a:lnSpc>
                <a:spcPct val="150000"/>
              </a:lnSpc>
            </a:pPr>
            <a:r>
              <a:rPr lang="es-UY" dirty="0"/>
              <a:t>Se plantea la necesidad que los niños conozcan la historia de su escuela.</a:t>
            </a:r>
          </a:p>
          <a:p>
            <a:pPr>
              <a:lnSpc>
                <a:spcPct val="150000"/>
              </a:lnSpc>
            </a:pPr>
            <a:r>
              <a:rPr lang="es-UY" dirty="0"/>
              <a:t>Surge la inquietud de completar la historia de la escuela mediante la investigación.</a:t>
            </a:r>
          </a:p>
          <a:p>
            <a:endParaRPr lang="es-UY" dirty="0"/>
          </a:p>
        </p:txBody>
      </p:sp>
    </p:spTree>
    <p:extLst>
      <p:ext uri="{BB962C8B-B14F-4D97-AF65-F5344CB8AC3E}">
        <p14:creationId xmlns:p14="http://schemas.microsoft.com/office/powerpoint/2010/main" val="41207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1A78D1-3ADA-42D2-B86E-7D64EEB7BCA6}"/>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Objetivos: </a:t>
            </a:r>
          </a:p>
        </p:txBody>
      </p:sp>
      <p:sp>
        <p:nvSpPr>
          <p:cNvPr id="3" name="Marcador de contenido 2">
            <a:extLst>
              <a:ext uri="{FF2B5EF4-FFF2-40B4-BE49-F238E27FC236}">
                <a16:creationId xmlns:a16="http://schemas.microsoft.com/office/drawing/2014/main" id="{45943074-7D3B-419C-8133-A7EF0EC21E27}"/>
              </a:ext>
            </a:extLst>
          </p:cNvPr>
          <p:cNvSpPr>
            <a:spLocks noGrp="1"/>
          </p:cNvSpPr>
          <p:nvPr>
            <p:ph idx="1"/>
          </p:nvPr>
        </p:nvSpPr>
        <p:spPr/>
        <p:txBody>
          <a:bodyPr>
            <a:normAutofit fontScale="77500" lnSpcReduction="20000"/>
          </a:bodyPr>
          <a:lstStyle/>
          <a:p>
            <a:pPr marL="342900" lvl="0" indent="-342900">
              <a:lnSpc>
                <a:spcPct val="150000"/>
              </a:lnSpc>
              <a:spcAft>
                <a:spcPts val="1000"/>
              </a:spcAft>
              <a:buFont typeface="Wingdings" panose="05000000000000000000" pitchFamily="2" charset="2"/>
              <a:buChar char=""/>
            </a:pPr>
            <a:r>
              <a:rPr lang="es-UY" kern="150" dirty="0">
                <a:latin typeface="Arial" panose="020B0604020202020204" pitchFamily="34" charset="0"/>
                <a:ea typeface="Calibri" panose="020F0502020204030204" pitchFamily="34" charset="0"/>
                <a:cs typeface="FreeSans"/>
              </a:rPr>
              <a:t>Favorecer la comunicación oral y escrita para adquirir conocimiento y comunicarse.</a:t>
            </a:r>
            <a:endParaRPr lang="es-UY" kern="150" dirty="0">
              <a:latin typeface="Symbol" panose="05050102010706020507" pitchFamily="18" charset="2"/>
              <a:ea typeface="Droid Sans Fallback"/>
              <a:cs typeface="FreeSans"/>
            </a:endParaRPr>
          </a:p>
          <a:p>
            <a:pPr marL="342900" lvl="0" indent="-342900">
              <a:lnSpc>
                <a:spcPct val="150000"/>
              </a:lnSpc>
              <a:spcAft>
                <a:spcPts val="1000"/>
              </a:spcAft>
              <a:buFont typeface="Wingdings" panose="05000000000000000000" pitchFamily="2" charset="2"/>
              <a:buChar char=""/>
            </a:pPr>
            <a:r>
              <a:rPr lang="es-UY" kern="150" dirty="0">
                <a:latin typeface="Arial" panose="020B0604020202020204" pitchFamily="34" charset="0"/>
                <a:ea typeface="Calibri" panose="020F0502020204030204" pitchFamily="34" charset="0"/>
                <a:cs typeface="FreeSans"/>
              </a:rPr>
              <a:t>Desarrollar formas de sensibilización, apreciación, valoración y disfrute ante los diferentes objetos hechos culturales y sociales pertenecientes al patrimonio.</a:t>
            </a:r>
            <a:endParaRPr lang="es-UY" kern="150" dirty="0">
              <a:latin typeface="Symbol" panose="05050102010706020507" pitchFamily="18" charset="2"/>
              <a:ea typeface="Droid Sans Fallback"/>
              <a:cs typeface="FreeSans"/>
            </a:endParaRPr>
          </a:p>
          <a:p>
            <a:pPr marL="342900" lvl="0" indent="-342900">
              <a:lnSpc>
                <a:spcPct val="150000"/>
              </a:lnSpc>
              <a:spcAft>
                <a:spcPts val="1000"/>
              </a:spcAft>
              <a:buFont typeface="Wingdings" panose="05000000000000000000" pitchFamily="2" charset="2"/>
              <a:buChar char=""/>
            </a:pPr>
            <a:r>
              <a:rPr lang="es-UY" kern="150" dirty="0">
                <a:latin typeface="Arial" panose="020B0604020202020204" pitchFamily="34" charset="0"/>
                <a:ea typeface="Calibri" panose="020F0502020204030204" pitchFamily="34" charset="0"/>
                <a:cs typeface="FreeSans"/>
              </a:rPr>
              <a:t>Potenciar la formación de un sujeto social situado con una identidad.</a:t>
            </a:r>
            <a:endParaRPr lang="es-UY" kern="150" dirty="0">
              <a:latin typeface="Symbol" panose="05050102010706020507" pitchFamily="18" charset="2"/>
              <a:ea typeface="Droid Sans Fallback"/>
              <a:cs typeface="FreeSans"/>
            </a:endParaRPr>
          </a:p>
          <a:p>
            <a:pPr marL="342900" lvl="0" indent="-342900">
              <a:lnSpc>
                <a:spcPct val="150000"/>
              </a:lnSpc>
              <a:spcAft>
                <a:spcPts val="1000"/>
              </a:spcAft>
              <a:buFont typeface="Wingdings" panose="05000000000000000000" pitchFamily="2" charset="2"/>
              <a:buChar char=""/>
            </a:pPr>
            <a:r>
              <a:rPr lang="es-UY" kern="150" dirty="0">
                <a:latin typeface="Arial" panose="020B0604020202020204" pitchFamily="34" charset="0"/>
                <a:ea typeface="Calibri" panose="020F0502020204030204" pitchFamily="34" charset="0"/>
                <a:cs typeface="FreeSans"/>
              </a:rPr>
              <a:t>Desarrollar propuestas de sensibilización hacia la institución escolar como modelo de identidad cultural y de la comunidad.  </a:t>
            </a:r>
            <a:endParaRPr lang="es-UY" kern="150" dirty="0">
              <a:latin typeface="Symbol" panose="05050102010706020507" pitchFamily="18" charset="2"/>
              <a:ea typeface="Droid Sans Fallback"/>
              <a:cs typeface="FreeSans"/>
            </a:endParaRPr>
          </a:p>
          <a:p>
            <a:endParaRPr lang="es-UY" dirty="0"/>
          </a:p>
        </p:txBody>
      </p:sp>
    </p:spTree>
    <p:extLst>
      <p:ext uri="{BB962C8B-B14F-4D97-AF65-F5344CB8AC3E}">
        <p14:creationId xmlns:p14="http://schemas.microsoft.com/office/powerpoint/2010/main" val="250771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ACDF6-3CDE-49C7-883D-9D86E679B458}"/>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Fundamentación:</a:t>
            </a:r>
          </a:p>
        </p:txBody>
      </p:sp>
      <p:sp>
        <p:nvSpPr>
          <p:cNvPr id="3" name="Marcador de contenido 2">
            <a:extLst>
              <a:ext uri="{FF2B5EF4-FFF2-40B4-BE49-F238E27FC236}">
                <a16:creationId xmlns:a16="http://schemas.microsoft.com/office/drawing/2014/main" id="{AC1AEFFE-DF04-4330-98D6-1669B0ECDC78}"/>
              </a:ext>
            </a:extLst>
          </p:cNvPr>
          <p:cNvSpPr>
            <a:spLocks noGrp="1"/>
          </p:cNvSpPr>
          <p:nvPr>
            <p:ph idx="1"/>
          </p:nvPr>
        </p:nvSpPr>
        <p:spPr/>
        <p:txBody>
          <a:bodyPr>
            <a:normAutofit fontScale="92500" lnSpcReduction="10000"/>
          </a:bodyPr>
          <a:lstStyle/>
          <a:p>
            <a:r>
              <a:rPr lang="es-UY" dirty="0"/>
              <a:t>La escuela </a:t>
            </a:r>
            <a:r>
              <a:rPr lang="es-UY" dirty="0" err="1"/>
              <a:t>N°</a:t>
            </a:r>
            <a:r>
              <a:rPr lang="es-UY" dirty="0"/>
              <a:t> 57 cumplió en el presente año sus 80 años de fundación, es debido a ello que surge la necesidad de conocer su historia. Creemos importante rescatar esta información y hacer que los alumnos de la escuela se apropien   de ella y así poder compartirla con las familias, vecinos de la comunidad.</a:t>
            </a:r>
          </a:p>
          <a:p>
            <a:r>
              <a:rPr lang="es-UY" dirty="0"/>
              <a:t>Cabe definir primeramente lo que es la escuela, según la RAE escuela es: Establecimiento público donde se da a los niños la instrucción primaria.</a:t>
            </a:r>
          </a:p>
          <a:p>
            <a:r>
              <a:rPr lang="es-UY" dirty="0"/>
              <a:t>Pero para Paulo Freire escuela es: "...el lugar donde se hacen amigos. No es edificios, salas, cuadros, programas, horarios, conceptos. Escuela es, sobre todo, gente. Gente que trabaja, que estudia, que se alegra, se conoce, se estima. Escuela no es solo estudiar, no es solo trabajar, es también crear lazos de amistad. Es crear, es convivir, es sentirse “atada a ella”. </a:t>
            </a:r>
          </a:p>
        </p:txBody>
      </p:sp>
    </p:spTree>
    <p:extLst>
      <p:ext uri="{BB962C8B-B14F-4D97-AF65-F5344CB8AC3E}">
        <p14:creationId xmlns:p14="http://schemas.microsoft.com/office/powerpoint/2010/main" val="67978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down)">
                                      <p:cBhvr>
                                        <p:cTn id="25" dur="580">
                                          <p:stCondLst>
                                            <p:cond delay="0"/>
                                          </p:stCondLst>
                                        </p:cTn>
                                        <p:tgtEl>
                                          <p:spTgt spid="3">
                                            <p:txEl>
                                              <p:pRg st="0" end="0"/>
                                            </p:txEl>
                                          </p:spTgt>
                                        </p:tgtEl>
                                      </p:cBhvr>
                                    </p:animEffect>
                                    <p:anim calcmode="lin" valueType="num">
                                      <p:cBhvr>
                                        <p:cTn id="2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0" end="0"/>
                                            </p:txEl>
                                          </p:spTgt>
                                        </p:tgtEl>
                                      </p:cBhvr>
                                      <p:to x="100000" y="60000"/>
                                    </p:animScale>
                                    <p:animScale>
                                      <p:cBhvr>
                                        <p:cTn id="32" dur="166" decel="50000">
                                          <p:stCondLst>
                                            <p:cond delay="676"/>
                                          </p:stCondLst>
                                        </p:cTn>
                                        <p:tgtEl>
                                          <p:spTgt spid="3">
                                            <p:txEl>
                                              <p:pRg st="0" end="0"/>
                                            </p:txEl>
                                          </p:spTgt>
                                        </p:tgtEl>
                                      </p:cBhvr>
                                      <p:to x="100000" y="100000"/>
                                    </p:animScale>
                                    <p:animScale>
                                      <p:cBhvr>
                                        <p:cTn id="33" dur="26">
                                          <p:stCondLst>
                                            <p:cond delay="1312"/>
                                          </p:stCondLst>
                                        </p:cTn>
                                        <p:tgtEl>
                                          <p:spTgt spid="3">
                                            <p:txEl>
                                              <p:pRg st="0" end="0"/>
                                            </p:txEl>
                                          </p:spTgt>
                                        </p:tgtEl>
                                      </p:cBhvr>
                                      <p:to x="100000" y="80000"/>
                                    </p:animScale>
                                    <p:animScale>
                                      <p:cBhvr>
                                        <p:cTn id="34" dur="166" decel="50000">
                                          <p:stCondLst>
                                            <p:cond delay="1338"/>
                                          </p:stCondLst>
                                        </p:cTn>
                                        <p:tgtEl>
                                          <p:spTgt spid="3">
                                            <p:txEl>
                                              <p:pRg st="0" end="0"/>
                                            </p:txEl>
                                          </p:spTgt>
                                        </p:tgtEl>
                                      </p:cBhvr>
                                      <p:to x="100000" y="100000"/>
                                    </p:animScale>
                                    <p:animScale>
                                      <p:cBhvr>
                                        <p:cTn id="35" dur="26">
                                          <p:stCondLst>
                                            <p:cond delay="1642"/>
                                          </p:stCondLst>
                                        </p:cTn>
                                        <p:tgtEl>
                                          <p:spTgt spid="3">
                                            <p:txEl>
                                              <p:pRg st="0" end="0"/>
                                            </p:txEl>
                                          </p:spTgt>
                                        </p:tgtEl>
                                      </p:cBhvr>
                                      <p:to x="100000" y="90000"/>
                                    </p:animScale>
                                    <p:animScale>
                                      <p:cBhvr>
                                        <p:cTn id="36" dur="166" decel="50000">
                                          <p:stCondLst>
                                            <p:cond delay="1668"/>
                                          </p:stCondLst>
                                        </p:cTn>
                                        <p:tgtEl>
                                          <p:spTgt spid="3">
                                            <p:txEl>
                                              <p:pRg st="0" end="0"/>
                                            </p:txEl>
                                          </p:spTgt>
                                        </p:tgtEl>
                                      </p:cBhvr>
                                      <p:to x="100000" y="100000"/>
                                    </p:animScale>
                                    <p:animScale>
                                      <p:cBhvr>
                                        <p:cTn id="37" dur="26">
                                          <p:stCondLst>
                                            <p:cond delay="1808"/>
                                          </p:stCondLst>
                                        </p:cTn>
                                        <p:tgtEl>
                                          <p:spTgt spid="3">
                                            <p:txEl>
                                              <p:pRg st="0" end="0"/>
                                            </p:txEl>
                                          </p:spTgt>
                                        </p:tgtEl>
                                      </p:cBhvr>
                                      <p:to x="100000" y="95000"/>
                                    </p:animScale>
                                    <p:animScale>
                                      <p:cBhvr>
                                        <p:cTn id="38" dur="166" decel="50000">
                                          <p:stCondLst>
                                            <p:cond delay="1834"/>
                                          </p:stCondLst>
                                        </p:cTn>
                                        <p:tgtEl>
                                          <p:spTgt spid="3">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Effect transition="in" filter="wipe(down)">
                                      <p:cBhvr>
                                        <p:cTn id="43" dur="580">
                                          <p:stCondLst>
                                            <p:cond delay="0"/>
                                          </p:stCondLst>
                                        </p:cTn>
                                        <p:tgtEl>
                                          <p:spTgt spid="3">
                                            <p:txEl>
                                              <p:pRg st="1" end="1"/>
                                            </p:txEl>
                                          </p:spTgt>
                                        </p:tgtEl>
                                      </p:cBhvr>
                                    </p:animEffect>
                                    <p:anim calcmode="lin" valueType="num">
                                      <p:cBhvr>
                                        <p:cTn id="4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1" end="1"/>
                                            </p:txEl>
                                          </p:spTgt>
                                        </p:tgtEl>
                                      </p:cBhvr>
                                      <p:to x="100000" y="60000"/>
                                    </p:animScale>
                                    <p:animScale>
                                      <p:cBhvr>
                                        <p:cTn id="50" dur="166" decel="50000">
                                          <p:stCondLst>
                                            <p:cond delay="676"/>
                                          </p:stCondLst>
                                        </p:cTn>
                                        <p:tgtEl>
                                          <p:spTgt spid="3">
                                            <p:txEl>
                                              <p:pRg st="1" end="1"/>
                                            </p:txEl>
                                          </p:spTgt>
                                        </p:tgtEl>
                                      </p:cBhvr>
                                      <p:to x="100000" y="100000"/>
                                    </p:animScale>
                                    <p:animScale>
                                      <p:cBhvr>
                                        <p:cTn id="51" dur="26">
                                          <p:stCondLst>
                                            <p:cond delay="1312"/>
                                          </p:stCondLst>
                                        </p:cTn>
                                        <p:tgtEl>
                                          <p:spTgt spid="3">
                                            <p:txEl>
                                              <p:pRg st="1" end="1"/>
                                            </p:txEl>
                                          </p:spTgt>
                                        </p:tgtEl>
                                      </p:cBhvr>
                                      <p:to x="100000" y="80000"/>
                                    </p:animScale>
                                    <p:animScale>
                                      <p:cBhvr>
                                        <p:cTn id="52" dur="166" decel="50000">
                                          <p:stCondLst>
                                            <p:cond delay="1338"/>
                                          </p:stCondLst>
                                        </p:cTn>
                                        <p:tgtEl>
                                          <p:spTgt spid="3">
                                            <p:txEl>
                                              <p:pRg st="1" end="1"/>
                                            </p:txEl>
                                          </p:spTgt>
                                        </p:tgtEl>
                                      </p:cBhvr>
                                      <p:to x="100000" y="100000"/>
                                    </p:animScale>
                                    <p:animScale>
                                      <p:cBhvr>
                                        <p:cTn id="53" dur="26">
                                          <p:stCondLst>
                                            <p:cond delay="1642"/>
                                          </p:stCondLst>
                                        </p:cTn>
                                        <p:tgtEl>
                                          <p:spTgt spid="3">
                                            <p:txEl>
                                              <p:pRg st="1" end="1"/>
                                            </p:txEl>
                                          </p:spTgt>
                                        </p:tgtEl>
                                      </p:cBhvr>
                                      <p:to x="100000" y="90000"/>
                                    </p:animScale>
                                    <p:animScale>
                                      <p:cBhvr>
                                        <p:cTn id="54" dur="166" decel="50000">
                                          <p:stCondLst>
                                            <p:cond delay="1668"/>
                                          </p:stCondLst>
                                        </p:cTn>
                                        <p:tgtEl>
                                          <p:spTgt spid="3">
                                            <p:txEl>
                                              <p:pRg st="1" end="1"/>
                                            </p:txEl>
                                          </p:spTgt>
                                        </p:tgtEl>
                                      </p:cBhvr>
                                      <p:to x="100000" y="100000"/>
                                    </p:animScale>
                                    <p:animScale>
                                      <p:cBhvr>
                                        <p:cTn id="55" dur="26">
                                          <p:stCondLst>
                                            <p:cond delay="1808"/>
                                          </p:stCondLst>
                                        </p:cTn>
                                        <p:tgtEl>
                                          <p:spTgt spid="3">
                                            <p:txEl>
                                              <p:pRg st="1" end="1"/>
                                            </p:txEl>
                                          </p:spTgt>
                                        </p:tgtEl>
                                      </p:cBhvr>
                                      <p:to x="100000" y="95000"/>
                                    </p:animScale>
                                    <p:animScale>
                                      <p:cBhvr>
                                        <p:cTn id="56" dur="166" decel="50000">
                                          <p:stCondLst>
                                            <p:cond delay="1834"/>
                                          </p:stCondLst>
                                        </p:cTn>
                                        <p:tgtEl>
                                          <p:spTgt spid="3">
                                            <p:txEl>
                                              <p:pRg st="1" end="1"/>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Effect transition="in" filter="wipe(down)">
                                      <p:cBhvr>
                                        <p:cTn id="61" dur="580">
                                          <p:stCondLst>
                                            <p:cond delay="0"/>
                                          </p:stCondLst>
                                        </p:cTn>
                                        <p:tgtEl>
                                          <p:spTgt spid="3">
                                            <p:txEl>
                                              <p:pRg st="2" end="2"/>
                                            </p:txEl>
                                          </p:spTgt>
                                        </p:tgtEl>
                                      </p:cBhvr>
                                    </p:animEffect>
                                    <p:anim calcmode="lin" valueType="num">
                                      <p:cBhvr>
                                        <p:cTn id="6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2" end="2"/>
                                            </p:txEl>
                                          </p:spTgt>
                                        </p:tgtEl>
                                      </p:cBhvr>
                                      <p:to x="100000" y="60000"/>
                                    </p:animScale>
                                    <p:animScale>
                                      <p:cBhvr>
                                        <p:cTn id="68" dur="166" decel="50000">
                                          <p:stCondLst>
                                            <p:cond delay="676"/>
                                          </p:stCondLst>
                                        </p:cTn>
                                        <p:tgtEl>
                                          <p:spTgt spid="3">
                                            <p:txEl>
                                              <p:pRg st="2" end="2"/>
                                            </p:txEl>
                                          </p:spTgt>
                                        </p:tgtEl>
                                      </p:cBhvr>
                                      <p:to x="100000" y="100000"/>
                                    </p:animScale>
                                    <p:animScale>
                                      <p:cBhvr>
                                        <p:cTn id="69" dur="26">
                                          <p:stCondLst>
                                            <p:cond delay="1312"/>
                                          </p:stCondLst>
                                        </p:cTn>
                                        <p:tgtEl>
                                          <p:spTgt spid="3">
                                            <p:txEl>
                                              <p:pRg st="2" end="2"/>
                                            </p:txEl>
                                          </p:spTgt>
                                        </p:tgtEl>
                                      </p:cBhvr>
                                      <p:to x="100000" y="80000"/>
                                    </p:animScale>
                                    <p:animScale>
                                      <p:cBhvr>
                                        <p:cTn id="70" dur="166" decel="50000">
                                          <p:stCondLst>
                                            <p:cond delay="1338"/>
                                          </p:stCondLst>
                                        </p:cTn>
                                        <p:tgtEl>
                                          <p:spTgt spid="3">
                                            <p:txEl>
                                              <p:pRg st="2" end="2"/>
                                            </p:txEl>
                                          </p:spTgt>
                                        </p:tgtEl>
                                      </p:cBhvr>
                                      <p:to x="100000" y="100000"/>
                                    </p:animScale>
                                    <p:animScale>
                                      <p:cBhvr>
                                        <p:cTn id="71" dur="26">
                                          <p:stCondLst>
                                            <p:cond delay="1642"/>
                                          </p:stCondLst>
                                        </p:cTn>
                                        <p:tgtEl>
                                          <p:spTgt spid="3">
                                            <p:txEl>
                                              <p:pRg st="2" end="2"/>
                                            </p:txEl>
                                          </p:spTgt>
                                        </p:tgtEl>
                                      </p:cBhvr>
                                      <p:to x="100000" y="90000"/>
                                    </p:animScale>
                                    <p:animScale>
                                      <p:cBhvr>
                                        <p:cTn id="72" dur="166" decel="50000">
                                          <p:stCondLst>
                                            <p:cond delay="1668"/>
                                          </p:stCondLst>
                                        </p:cTn>
                                        <p:tgtEl>
                                          <p:spTgt spid="3">
                                            <p:txEl>
                                              <p:pRg st="2" end="2"/>
                                            </p:txEl>
                                          </p:spTgt>
                                        </p:tgtEl>
                                      </p:cBhvr>
                                      <p:to x="100000" y="100000"/>
                                    </p:animScale>
                                    <p:animScale>
                                      <p:cBhvr>
                                        <p:cTn id="73" dur="26">
                                          <p:stCondLst>
                                            <p:cond delay="1808"/>
                                          </p:stCondLst>
                                        </p:cTn>
                                        <p:tgtEl>
                                          <p:spTgt spid="3">
                                            <p:txEl>
                                              <p:pRg st="2" end="2"/>
                                            </p:txEl>
                                          </p:spTgt>
                                        </p:tgtEl>
                                      </p:cBhvr>
                                      <p:to x="100000" y="95000"/>
                                    </p:animScale>
                                    <p:animScale>
                                      <p:cBhvr>
                                        <p:cTn id="74"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F85640-65E8-4C87-BC2B-91317BCC2BBA}"/>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Actividades que se realizaron.</a:t>
            </a:r>
          </a:p>
        </p:txBody>
      </p:sp>
      <p:sp>
        <p:nvSpPr>
          <p:cNvPr id="3" name="Marcador de contenido 2">
            <a:extLst>
              <a:ext uri="{FF2B5EF4-FFF2-40B4-BE49-F238E27FC236}">
                <a16:creationId xmlns:a16="http://schemas.microsoft.com/office/drawing/2014/main" id="{F64EB7B3-F018-4708-9446-E9EBD3F16C91}"/>
              </a:ext>
            </a:extLst>
          </p:cNvPr>
          <p:cNvSpPr>
            <a:spLocks noGrp="1"/>
          </p:cNvSpPr>
          <p:nvPr>
            <p:ph idx="1"/>
          </p:nvPr>
        </p:nvSpPr>
        <p:spPr/>
        <p:txBody>
          <a:bodyPr>
            <a:normAutofit lnSpcReduction="10000"/>
          </a:bodyPr>
          <a:lstStyle/>
          <a:p>
            <a:pPr>
              <a:lnSpc>
                <a:spcPct val="150000"/>
              </a:lnSpc>
            </a:pPr>
            <a:r>
              <a:rPr lang="es-UY" dirty="0"/>
              <a:t>Investigación a partir de fuentes:</a:t>
            </a:r>
          </a:p>
          <a:p>
            <a:pPr marL="0" indent="0">
              <a:lnSpc>
                <a:spcPct val="150000"/>
              </a:lnSpc>
              <a:buNone/>
            </a:pPr>
            <a:r>
              <a:rPr lang="es-UY" dirty="0"/>
              <a:t>					 	*Fotografías.</a:t>
            </a:r>
          </a:p>
          <a:p>
            <a:pPr marL="0" indent="0">
              <a:lnSpc>
                <a:spcPct val="150000"/>
              </a:lnSpc>
              <a:buNone/>
            </a:pPr>
            <a:r>
              <a:rPr lang="es-UY" dirty="0"/>
              <a:t>						*Documentos: libro diarios, registros acumulativos. </a:t>
            </a:r>
          </a:p>
          <a:p>
            <a:pPr marL="0" indent="0">
              <a:lnSpc>
                <a:spcPct val="150000"/>
              </a:lnSpc>
              <a:buNone/>
            </a:pPr>
            <a:r>
              <a:rPr lang="es-UY" dirty="0"/>
              <a:t>						*Entrevistas con ex alumnos.</a:t>
            </a:r>
          </a:p>
          <a:p>
            <a:pPr marL="0" indent="0">
              <a:lnSpc>
                <a:spcPct val="150000"/>
              </a:lnSpc>
              <a:buNone/>
            </a:pPr>
            <a:r>
              <a:rPr lang="es-UY" dirty="0"/>
              <a:t>						*Objetos de la época.</a:t>
            </a:r>
          </a:p>
        </p:txBody>
      </p:sp>
    </p:spTree>
    <p:extLst>
      <p:ext uri="{BB962C8B-B14F-4D97-AF65-F5344CB8AC3E}">
        <p14:creationId xmlns:p14="http://schemas.microsoft.com/office/powerpoint/2010/main" val="2969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035E05-E866-4E05-A3C6-417E47BC64BE}"/>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Entrevista con Alba Bonino </a:t>
            </a:r>
          </a:p>
        </p:txBody>
      </p:sp>
      <p:pic>
        <p:nvPicPr>
          <p:cNvPr id="5" name="Marcador de contenido 4">
            <a:extLst>
              <a:ext uri="{FF2B5EF4-FFF2-40B4-BE49-F238E27FC236}">
                <a16:creationId xmlns:a16="http://schemas.microsoft.com/office/drawing/2014/main" id="{47FD90BC-44CB-4D09-ACC2-956EB1196E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7533" y="1690688"/>
            <a:ext cx="3088862" cy="1737485"/>
          </a:xfrm>
        </p:spPr>
      </p:pic>
      <p:pic>
        <p:nvPicPr>
          <p:cNvPr id="7" name="Imagen 6">
            <a:extLst>
              <a:ext uri="{FF2B5EF4-FFF2-40B4-BE49-F238E27FC236}">
                <a16:creationId xmlns:a16="http://schemas.microsoft.com/office/drawing/2014/main" id="{BB2D662C-E4B4-42B9-B51C-66932B518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692" y="1628673"/>
            <a:ext cx="3737113" cy="2102126"/>
          </a:xfrm>
          <a:prstGeom prst="rect">
            <a:avLst/>
          </a:prstGeom>
        </p:spPr>
      </p:pic>
      <p:pic>
        <p:nvPicPr>
          <p:cNvPr id="9" name="Imagen 8">
            <a:extLst>
              <a:ext uri="{FF2B5EF4-FFF2-40B4-BE49-F238E27FC236}">
                <a16:creationId xmlns:a16="http://schemas.microsoft.com/office/drawing/2014/main" id="{E3FCAA71-2D4D-4D4A-82C1-97B970C61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2248" y="4087587"/>
            <a:ext cx="4055165" cy="2281030"/>
          </a:xfrm>
          <a:prstGeom prst="rect">
            <a:avLst/>
          </a:prstGeom>
        </p:spPr>
      </p:pic>
      <p:sp>
        <p:nvSpPr>
          <p:cNvPr id="10" name="CuadroTexto 9">
            <a:extLst>
              <a:ext uri="{FF2B5EF4-FFF2-40B4-BE49-F238E27FC236}">
                <a16:creationId xmlns:a16="http://schemas.microsoft.com/office/drawing/2014/main" id="{64CEC6CF-E03D-4F2D-A589-92D18BAB481D}"/>
              </a:ext>
            </a:extLst>
          </p:cNvPr>
          <p:cNvSpPr txBox="1"/>
          <p:nvPr/>
        </p:nvSpPr>
        <p:spPr>
          <a:xfrm>
            <a:off x="410817" y="1756949"/>
            <a:ext cx="3352800" cy="4661276"/>
          </a:xfrm>
          <a:prstGeom prst="rect">
            <a:avLst/>
          </a:prstGeom>
          <a:noFill/>
        </p:spPr>
        <p:txBody>
          <a:bodyPr wrap="square" rtlCol="0">
            <a:spAutoFit/>
          </a:bodyPr>
          <a:lstStyle/>
          <a:p>
            <a:pPr algn="just">
              <a:lnSpc>
                <a:spcPct val="150000"/>
              </a:lnSpc>
            </a:pPr>
            <a:r>
              <a:rPr lang="es-UY" sz="2000" b="1" u="sng" dirty="0"/>
              <a:t>Alba Bonino:</a:t>
            </a:r>
          </a:p>
          <a:p>
            <a:pPr marL="285750" indent="-285750" algn="just">
              <a:lnSpc>
                <a:spcPct val="150000"/>
              </a:lnSpc>
              <a:buFont typeface="Arial" panose="020B0604020202020204" pitchFamily="34" charset="0"/>
              <a:buChar char="•"/>
            </a:pPr>
            <a:r>
              <a:rPr lang="es-UY" sz="2000" dirty="0"/>
              <a:t>Dos visiones desde un mismo punto.</a:t>
            </a:r>
          </a:p>
          <a:p>
            <a:pPr marL="285750" indent="-285750" algn="just">
              <a:lnSpc>
                <a:spcPct val="150000"/>
              </a:lnSpc>
              <a:buFont typeface="Arial" panose="020B0604020202020204" pitchFamily="34" charset="0"/>
              <a:buChar char="•"/>
            </a:pPr>
            <a:r>
              <a:rPr lang="es-UY" sz="2000" dirty="0"/>
              <a:t>A partir de la entrevista con ella  logramos agregar datos a la historia de la escuela.</a:t>
            </a:r>
          </a:p>
          <a:p>
            <a:pPr marL="285750" indent="-285750" algn="just">
              <a:lnSpc>
                <a:spcPct val="150000"/>
              </a:lnSpc>
              <a:buFont typeface="Arial" panose="020B0604020202020204" pitchFamily="34" charset="0"/>
              <a:buChar char="•"/>
            </a:pPr>
            <a:r>
              <a:rPr lang="es-UY" sz="2000" dirty="0"/>
              <a:t>Establecimos cambios y permanencias edilicias y de actividades.</a:t>
            </a:r>
          </a:p>
        </p:txBody>
      </p:sp>
    </p:spTree>
    <p:extLst>
      <p:ext uri="{BB962C8B-B14F-4D97-AF65-F5344CB8AC3E}">
        <p14:creationId xmlns:p14="http://schemas.microsoft.com/office/powerpoint/2010/main" val="32338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5B95C9-D4AC-4AA2-AB07-2DEDFC84D28B}"/>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Creación de una biblioteca y rincón.</a:t>
            </a:r>
          </a:p>
        </p:txBody>
      </p:sp>
      <p:sp>
        <p:nvSpPr>
          <p:cNvPr id="3" name="Marcador de contenido 2">
            <a:extLst>
              <a:ext uri="{FF2B5EF4-FFF2-40B4-BE49-F238E27FC236}">
                <a16:creationId xmlns:a16="http://schemas.microsoft.com/office/drawing/2014/main" id="{2BB96CBA-9950-4156-9E8E-CFC965AD548F}"/>
              </a:ext>
            </a:extLst>
          </p:cNvPr>
          <p:cNvSpPr>
            <a:spLocks noGrp="1"/>
          </p:cNvSpPr>
          <p:nvPr>
            <p:ph idx="1"/>
          </p:nvPr>
        </p:nvSpPr>
        <p:spPr/>
        <p:txBody>
          <a:bodyPr/>
          <a:lstStyle/>
          <a:p>
            <a:r>
              <a:rPr lang="es-UY" dirty="0"/>
              <a:t>A partir de fotografías y objetos que vecinos y ex alumnos acercaron a la escuela creamos un “Rincón del recuerdo”.</a:t>
            </a:r>
          </a:p>
          <a:p>
            <a:endParaRPr lang="es-UY" dirty="0"/>
          </a:p>
        </p:txBody>
      </p:sp>
      <p:pic>
        <p:nvPicPr>
          <p:cNvPr id="5" name="Imagen 4">
            <a:extLst>
              <a:ext uri="{FF2B5EF4-FFF2-40B4-BE49-F238E27FC236}">
                <a16:creationId xmlns:a16="http://schemas.microsoft.com/office/drawing/2014/main" id="{00107DBE-623C-48D1-BF1D-44D5E72CF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815812"/>
            <a:ext cx="6215268" cy="3496088"/>
          </a:xfrm>
          <a:prstGeom prst="rect">
            <a:avLst/>
          </a:prstGeom>
        </p:spPr>
      </p:pic>
      <p:pic>
        <p:nvPicPr>
          <p:cNvPr id="7" name="Imagen 6">
            <a:extLst>
              <a:ext uri="{FF2B5EF4-FFF2-40B4-BE49-F238E27FC236}">
                <a16:creationId xmlns:a16="http://schemas.microsoft.com/office/drawing/2014/main" id="{95E83859-2735-422D-AD06-8B41F201B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491517" y="2654476"/>
            <a:ext cx="3690727" cy="3354248"/>
          </a:xfrm>
          <a:prstGeom prst="rect">
            <a:avLst/>
          </a:prstGeom>
        </p:spPr>
      </p:pic>
      <p:sp>
        <p:nvSpPr>
          <p:cNvPr id="9" name="Rectángulo 8">
            <a:extLst>
              <a:ext uri="{FF2B5EF4-FFF2-40B4-BE49-F238E27FC236}">
                <a16:creationId xmlns:a16="http://schemas.microsoft.com/office/drawing/2014/main" id="{60793657-3E3A-4333-8D84-32729C6A061F}"/>
              </a:ext>
            </a:extLst>
          </p:cNvPr>
          <p:cNvSpPr/>
          <p:nvPr/>
        </p:nvSpPr>
        <p:spPr>
          <a:xfrm>
            <a:off x="2027583" y="3572151"/>
            <a:ext cx="1272208" cy="2709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spTree>
    <p:extLst>
      <p:ext uri="{BB962C8B-B14F-4D97-AF65-F5344CB8AC3E}">
        <p14:creationId xmlns:p14="http://schemas.microsoft.com/office/powerpoint/2010/main" val="376585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F92063-1BDD-45A9-9ECF-EFC8779ADA18}"/>
              </a:ext>
            </a:extLst>
          </p:cNvPr>
          <p:cNvSpPr>
            <a:spLocks noGrp="1"/>
          </p:cNvSpPr>
          <p:nvPr>
            <p:ph type="title"/>
          </p:nvPr>
        </p:nvSpPr>
        <p:spPr/>
        <p:txBody>
          <a:bodyPr/>
          <a:lstStyle/>
          <a:p>
            <a:r>
              <a:rPr lang="es-UY" dirty="0">
                <a:solidFill>
                  <a:srgbClr val="7030A0"/>
                </a:solidFill>
                <a:latin typeface="Arial Rounded MT Bold" panose="020F0704030504030204" pitchFamily="34" charset="0"/>
              </a:rPr>
              <a:t>Cambios y permanencias</a:t>
            </a:r>
          </a:p>
        </p:txBody>
      </p:sp>
      <p:sp>
        <p:nvSpPr>
          <p:cNvPr id="3" name="Marcador de contenido 2">
            <a:extLst>
              <a:ext uri="{FF2B5EF4-FFF2-40B4-BE49-F238E27FC236}">
                <a16:creationId xmlns:a16="http://schemas.microsoft.com/office/drawing/2014/main" id="{3ECD4F52-E67F-4057-A48C-76DB51B70543}"/>
              </a:ext>
            </a:extLst>
          </p:cNvPr>
          <p:cNvSpPr>
            <a:spLocks noGrp="1"/>
          </p:cNvSpPr>
          <p:nvPr>
            <p:ph idx="1"/>
          </p:nvPr>
        </p:nvSpPr>
        <p:spPr>
          <a:xfrm>
            <a:off x="838200" y="1825625"/>
            <a:ext cx="10515600" cy="4351338"/>
          </a:xfrm>
        </p:spPr>
        <p:txBody>
          <a:bodyPr>
            <a:normAutofit/>
          </a:bodyPr>
          <a:lstStyle/>
          <a:p>
            <a:pPr>
              <a:lnSpc>
                <a:spcPct val="150000"/>
              </a:lnSpc>
            </a:pPr>
            <a:r>
              <a:rPr lang="es-UY" dirty="0"/>
              <a:t>Transporte.</a:t>
            </a:r>
          </a:p>
          <a:p>
            <a:pPr>
              <a:lnSpc>
                <a:spcPct val="150000"/>
              </a:lnSpc>
            </a:pPr>
            <a:r>
              <a:rPr lang="es-UY" dirty="0"/>
              <a:t>Vestimenta.</a:t>
            </a:r>
          </a:p>
          <a:p>
            <a:pPr>
              <a:lnSpc>
                <a:spcPct val="150000"/>
              </a:lnSpc>
            </a:pPr>
            <a:r>
              <a:rPr lang="es-UY" dirty="0"/>
              <a:t>Local escolar.</a:t>
            </a:r>
          </a:p>
          <a:p>
            <a:pPr>
              <a:lnSpc>
                <a:spcPct val="150000"/>
              </a:lnSpc>
            </a:pPr>
            <a:r>
              <a:rPr lang="es-UY" dirty="0"/>
              <a:t>Actividades escolares.</a:t>
            </a:r>
          </a:p>
          <a:p>
            <a:pPr>
              <a:lnSpc>
                <a:spcPct val="150000"/>
              </a:lnSpc>
            </a:pPr>
            <a:r>
              <a:rPr lang="es-UY" dirty="0"/>
              <a:t>Actividades económicas de la zona.</a:t>
            </a:r>
          </a:p>
          <a:p>
            <a:endParaRPr lang="es-UY" dirty="0"/>
          </a:p>
        </p:txBody>
      </p:sp>
      <p:pic>
        <p:nvPicPr>
          <p:cNvPr id="7" name="Imagen 6">
            <a:extLst>
              <a:ext uri="{FF2B5EF4-FFF2-40B4-BE49-F238E27FC236}">
                <a16:creationId xmlns:a16="http://schemas.microsoft.com/office/drawing/2014/main" id="{71F65145-C757-476B-8624-5DC48E5F8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31661"/>
            <a:ext cx="2529784" cy="1897339"/>
          </a:xfrm>
          <a:prstGeom prst="rect">
            <a:avLst/>
          </a:prstGeom>
        </p:spPr>
      </p:pic>
      <p:pic>
        <p:nvPicPr>
          <p:cNvPr id="9" name="Imagen 8">
            <a:extLst>
              <a:ext uri="{FF2B5EF4-FFF2-40B4-BE49-F238E27FC236}">
                <a16:creationId xmlns:a16="http://schemas.microsoft.com/office/drawing/2014/main" id="{CF0C3960-B9EE-4836-96BF-913BCA9B0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597" y="4595536"/>
            <a:ext cx="2529785" cy="1897339"/>
          </a:xfrm>
          <a:prstGeom prst="rect">
            <a:avLst/>
          </a:prstGeom>
        </p:spPr>
      </p:pic>
      <p:pic>
        <p:nvPicPr>
          <p:cNvPr id="11" name="Imagen 10">
            <a:extLst>
              <a:ext uri="{FF2B5EF4-FFF2-40B4-BE49-F238E27FC236}">
                <a16:creationId xmlns:a16="http://schemas.microsoft.com/office/drawing/2014/main" id="{43929270-187F-4213-808E-12D219758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1366" y="3485356"/>
            <a:ext cx="2518835" cy="1889126"/>
          </a:xfrm>
          <a:prstGeom prst="rect">
            <a:avLst/>
          </a:prstGeom>
        </p:spPr>
      </p:pic>
      <p:pic>
        <p:nvPicPr>
          <p:cNvPr id="13" name="Imagen 12">
            <a:extLst>
              <a:ext uri="{FF2B5EF4-FFF2-40B4-BE49-F238E27FC236}">
                <a16:creationId xmlns:a16="http://schemas.microsoft.com/office/drawing/2014/main" id="{F149889B-98F1-4519-A94F-7FE2F79B07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7784" y="968375"/>
            <a:ext cx="2286000" cy="1714500"/>
          </a:xfrm>
          <a:prstGeom prst="rect">
            <a:avLst/>
          </a:prstGeom>
        </p:spPr>
      </p:pic>
    </p:spTree>
    <p:extLst>
      <p:ext uri="{BB962C8B-B14F-4D97-AF65-F5344CB8AC3E}">
        <p14:creationId xmlns:p14="http://schemas.microsoft.com/office/powerpoint/2010/main" val="131275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555</Words>
  <Application>Microsoft Office PowerPoint</Application>
  <PresentationFormat>Panorámica</PresentationFormat>
  <Paragraphs>49</Paragraphs>
  <Slides>14</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Arial</vt:lpstr>
      <vt:lpstr>Arial Rounded MT Bold</vt:lpstr>
      <vt:lpstr>Baskerville Old Face</vt:lpstr>
      <vt:lpstr>Calibri</vt:lpstr>
      <vt:lpstr>Calibri Light</vt:lpstr>
      <vt:lpstr>Symbol</vt:lpstr>
      <vt:lpstr>Wingdings</vt:lpstr>
      <vt:lpstr>Tema de Office</vt:lpstr>
      <vt:lpstr>Escuela N°57  Paraje “La Loma”</vt:lpstr>
      <vt:lpstr>Presentación de PowerPoint</vt:lpstr>
      <vt:lpstr>¿Cómo surge el proyecto?</vt:lpstr>
      <vt:lpstr>Objetivos: </vt:lpstr>
      <vt:lpstr>Fundamentación:</vt:lpstr>
      <vt:lpstr>Actividades que se realizaron.</vt:lpstr>
      <vt:lpstr>Entrevista con Alba Bonino </vt:lpstr>
      <vt:lpstr>Creación de una biblioteca y rincón.</vt:lpstr>
      <vt:lpstr>Cambios y permanencias</vt:lpstr>
      <vt:lpstr>Juegos tradicionales</vt:lpstr>
      <vt:lpstr>También nos caracterizamos…</vt:lpstr>
      <vt:lpstr>Exposición del trabajo en feria Ceibal.</vt:lpstr>
      <vt:lpstr>Fotos de la feria Ceibal</vt:lpstr>
      <vt:lpstr>“Nuestra escuela, parte de nuestra identidad”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Escuela N°57  Paraje “La Loma”</dc:title>
  <dc:creator>Maria Noel</dc:creator>
  <cp:lastModifiedBy>Maria Noel</cp:lastModifiedBy>
  <cp:revision>12</cp:revision>
  <dcterms:created xsi:type="dcterms:W3CDTF">2018-11-29T19:18:04Z</dcterms:created>
  <dcterms:modified xsi:type="dcterms:W3CDTF">2018-11-29T21:20:50Z</dcterms:modified>
</cp:coreProperties>
</file>